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2" r:id="rId3"/>
    <p:sldMasterId id="214748367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7" r:id="rId17"/>
    <p:sldId id="270" r:id="rId18"/>
    <p:sldId id="271" r:id="rId19"/>
    <p:sldId id="273" r:id="rId20"/>
    <p:sldId id="272" r:id="rId21"/>
    <p:sldId id="276" r:id="rId22"/>
    <p:sldId id="263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" y="9"/>
            <a:ext cx="9143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2613" y="369629"/>
            <a:ext cx="8398799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2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7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4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" y="4"/>
            <a:ext cx="9143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2607" y="369629"/>
            <a:ext cx="839879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5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92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448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55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400"/>
            <a:ext cx="6748145" cy="6849533"/>
          </a:xfrm>
          <a:custGeom>
            <a:avLst/>
            <a:gdLst/>
            <a:ahLst/>
            <a:cxnLst/>
            <a:rect l="l" t="t" r="r" b="b"/>
            <a:pathLst>
              <a:path w="6748145" h="5137150">
                <a:moveTo>
                  <a:pt x="6747599" y="5136899"/>
                </a:moveTo>
                <a:lnTo>
                  <a:pt x="0" y="5136899"/>
                </a:lnTo>
                <a:lnTo>
                  <a:pt x="0" y="0"/>
                </a:lnTo>
                <a:lnTo>
                  <a:pt x="6747599" y="0"/>
                </a:lnTo>
                <a:lnTo>
                  <a:pt x="6747599" y="5136899"/>
                </a:lnTo>
                <a:close/>
              </a:path>
            </a:pathLst>
          </a:custGeom>
          <a:solidFill>
            <a:srgbClr val="39CEBE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082" y="1593803"/>
            <a:ext cx="5199651" cy="467420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219783" y="2793000"/>
            <a:ext cx="2211705" cy="1996440"/>
          </a:xfrm>
          <a:custGeom>
            <a:avLst/>
            <a:gdLst/>
            <a:ahLst/>
            <a:cxnLst/>
            <a:rect l="l" t="t" r="r" b="b"/>
            <a:pathLst>
              <a:path w="2211704" h="1497329">
                <a:moveTo>
                  <a:pt x="0" y="1497088"/>
                </a:moveTo>
                <a:lnTo>
                  <a:pt x="545098" y="1071299"/>
                </a:lnTo>
                <a:lnTo>
                  <a:pt x="211798" y="1071299"/>
                </a:lnTo>
                <a:lnTo>
                  <a:pt x="211798" y="0"/>
                </a:lnTo>
                <a:lnTo>
                  <a:pt x="2211598" y="0"/>
                </a:lnTo>
                <a:lnTo>
                  <a:pt x="2211598" y="1071299"/>
                </a:lnTo>
                <a:lnTo>
                  <a:pt x="1045048" y="1071299"/>
                </a:lnTo>
                <a:lnTo>
                  <a:pt x="0" y="1497088"/>
                </a:lnTo>
                <a:close/>
              </a:path>
            </a:pathLst>
          </a:custGeom>
          <a:solidFill>
            <a:srgbClr val="FF7765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448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81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605734" cy="103445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03602" y="1455540"/>
            <a:ext cx="3322642" cy="528145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43287" y="3"/>
            <a:ext cx="1900712" cy="17027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448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52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48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2601" y="369629"/>
            <a:ext cx="8398799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540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002C4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30B3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33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002C4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44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002C4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9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002C4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30B3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059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13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002C4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25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002C4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5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0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" y="7"/>
            <a:ext cx="9143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2611" y="369629"/>
            <a:ext cx="8398799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2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862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002C4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30B3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70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002C4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8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002C4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4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17291" y="1295512"/>
            <a:ext cx="4309416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002C4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06298" y="1586096"/>
            <a:ext cx="653142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30B3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9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9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9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8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17291" y="1295512"/>
            <a:ext cx="4309416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002C4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06296" y="1586096"/>
            <a:ext cx="653142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30B3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7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7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7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8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32643" y="324477"/>
            <a:ext cx="447872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448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56342" y="1257538"/>
            <a:ext cx="571880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5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5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5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9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17291" y="1295512"/>
            <a:ext cx="4309416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002C4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06286" y="1586096"/>
            <a:ext cx="653142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30B3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2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aklass.ru/t-novosti" TargetMode="External"/><Relationship Id="rId13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hyperlink" Target="https://www.yaklass.ru/p/yaklassnaya-olimpiada" TargetMode="External"/><Relationship Id="rId12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yaklass.ru/p/osnovy-finansovoj-gramotnosti" TargetMode="External"/><Relationship Id="rId11" Type="http://schemas.openxmlformats.org/officeDocument/2006/relationships/hyperlink" Target="https://www.yaklass.ru/p/konkursy" TargetMode="External"/><Relationship Id="rId5" Type="http://schemas.openxmlformats.org/officeDocument/2006/relationships/hyperlink" Target="https://www.yaklass.ru/p/informatika/11-klass/informatcionnaia-kultura-obshchestva-i-lichnosti-13421" TargetMode="External"/><Relationship Id="rId15" Type="http://schemas.openxmlformats.org/officeDocument/2006/relationships/image" Target="../media/image40.png"/><Relationship Id="rId10" Type="http://schemas.openxmlformats.org/officeDocument/2006/relationships/hyperlink" Target="https://www.yaklass.ru/webinars?from=menu" TargetMode="External"/><Relationship Id="rId4" Type="http://schemas.openxmlformats.org/officeDocument/2006/relationships/hyperlink" Target="https://www.yaklass.ru/p/pdd" TargetMode="External"/><Relationship Id="rId9" Type="http://schemas.openxmlformats.org/officeDocument/2006/relationships/hyperlink" Target="https://www.yaklass.ru/webinars/onlajn-uroki" TargetMode="External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902389617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aklass.ru/p/informatika/6-klass/grafiki-i-diagrammy-13967/grafiki-i-diagrammy-sozdanie-diagramm-na-kompiutere-13536/re-1cb3d1c8-1e34-4356-83a4-44b32747dc8e" TargetMode="External"/><Relationship Id="rId13" Type="http://schemas.openxmlformats.org/officeDocument/2006/relationships/hyperlink" Target="https://marketplace.obr.nd.ru/lesson/c7188b17-93f8-9abc-90e3-822a64edd502/module/2/page/18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s://www.yaklass.ru/p/informatika/9-klass/obrabotka-chislovoi-informatcii-13600/vizualizatciia-dannykh-v-elektronnykh-tablitcakh-13734/re-ca8c1e97-901b-449d-a12d-7e2661d3bfdd" TargetMode="External"/><Relationship Id="rId12" Type="http://schemas.openxmlformats.org/officeDocument/2006/relationships/hyperlink" Target="https://www.yaklass.ru/p/informatika/6-klass/skhemy-13994/ispolzovanie-skhem-v-povsednevnoi-zhizni-13553/re-f23683a7-51e0-42ce-90b2-44649adb4a31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aklass.ru/p/informatika/5-klass/predstavlenie-informatcii-v-forme-tablitc-13631/reshenie-zadach-s-ispolzovaniem-tablitc-13513/re-7d522ec2-e47f-4ebf-854f-7ab1aab67526" TargetMode="External"/><Relationship Id="rId11" Type="http://schemas.openxmlformats.org/officeDocument/2006/relationships/hyperlink" Target="https://www.yaklass.ru/p/informatika/8-klass/matematicheskie-osnovy-informatiki-13971/elementy-algebry-logiki-6617745/re-762567ff-bafd-4307-8b76-707c68da5eb3" TargetMode="External"/><Relationship Id="rId5" Type="http://schemas.openxmlformats.org/officeDocument/2006/relationships/hyperlink" Target="https://www.yaklass.ru/p/informatika/5-klass/predstavlenie-informatcii-v-forme-tablitc-13631/reshenie-zadach-s-ispolzovaniem-tablitc-13513/re-8bf0a43e-4cb9-4f97-836e-1571d715af11" TargetMode="External"/><Relationship Id="rId10" Type="http://schemas.openxmlformats.org/officeDocument/2006/relationships/hyperlink" Target="https://www.yaklass.ru/p/informatika/6-klass/kak-my-poznaem-okruzhaiushchii-mir-13982/formy-poznaniia-abstraktnoe-myshlenie-6638850/re-413d63b2-dfdb-4151-bed0-8f6fef4d5bf6" TargetMode="External"/><Relationship Id="rId4" Type="http://schemas.openxmlformats.org/officeDocument/2006/relationships/image" Target="../media/image58.png"/><Relationship Id="rId9" Type="http://schemas.openxmlformats.org/officeDocument/2006/relationships/hyperlink" Target="https://www.yaklass.ru/p/informatika/10-klass/logiko-matematicheskie-modeli-18692/reshenie-zadach-s-pomoshchiu-matematicheskoi-logiki-18693/re-8e2528c3-87f9-429b-8a56-b345b31e54a8" TargetMode="External"/><Relationship Id="rId14" Type="http://schemas.openxmlformats.org/officeDocument/2006/relationships/hyperlink" Target="https://marketplace.obr.nd.ru/lesson/04de783d-f5c1-0c37-91d4-00dcea59f791/module/1/page/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View/0001202107050028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publication.pravo.gov.ru/Document/View/000120210705002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View/0001202211100013?index=1&amp;rangeSize=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aklass.ru/SubjectEditor?from=t-cok-inactiv" TargetMode="External"/><Relationship Id="rId3" Type="http://schemas.openxmlformats.org/officeDocument/2006/relationships/hyperlink" Target="https://www.yaklass.ru/p/vpr?from=t-cok-inactiv" TargetMode="External"/><Relationship Id="rId7" Type="http://schemas.openxmlformats.org/officeDocument/2006/relationships/hyperlink" Target="https://www.yaklass.ru/ProgressReports?from=t-cok-inactiv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aklass.ru/testwork?from=t-cok-inactiv" TargetMode="External"/><Relationship Id="rId5" Type="http://schemas.openxmlformats.org/officeDocument/2006/relationships/hyperlink" Target="https://www.yaklass.ru/p/ege?from=t-cok-inactiv" TargetMode="External"/><Relationship Id="rId10" Type="http://schemas.openxmlformats.org/officeDocument/2006/relationships/hyperlink" Target="https://www.yaklass.ru/webinars?from=t-cok-inactiv" TargetMode="External"/><Relationship Id="rId4" Type="http://schemas.openxmlformats.org/officeDocument/2006/relationships/hyperlink" Target="https://www.yaklass.ru/p/osnovnoj-gosudarstvennyj-ekzamen-9-klass?from=t-cok-inactiv" TargetMode="External"/><Relationship Id="rId9" Type="http://schemas.openxmlformats.org/officeDocument/2006/relationships/hyperlink" Target="https://www.yaklass.ru/t-novosti?from=t-cok-inacti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" y="10"/>
            <a:ext cx="9143999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7504" y="188648"/>
            <a:ext cx="5760640" cy="4029949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algn="ctr">
              <a:spcBef>
                <a:spcPts val="585"/>
              </a:spcBef>
            </a:pPr>
            <a:r>
              <a:rPr lang="ru-RU" sz="3600" dirty="0" smtClean="0">
                <a:solidFill>
                  <a:schemeClr val="bg1"/>
                </a:solidFill>
              </a:rPr>
              <a:t>Обучение с применением дистанционных технологий </a:t>
            </a:r>
          </a:p>
          <a:p>
            <a:pPr algn="ctr">
              <a:spcBef>
                <a:spcPts val="585"/>
              </a:spcBef>
            </a:pPr>
            <a:r>
              <a:rPr lang="ru-RU" sz="3600" dirty="0" smtClean="0">
                <a:solidFill>
                  <a:schemeClr val="bg1"/>
                </a:solidFill>
              </a:rPr>
              <a:t>и образовательных платформ Цифрового образовательного контента («</a:t>
            </a:r>
            <a:r>
              <a:rPr lang="ru-RU" sz="3600" dirty="0" err="1" smtClean="0">
                <a:solidFill>
                  <a:schemeClr val="bg1"/>
                </a:solidFill>
              </a:rPr>
              <a:t>Учи.ру</a:t>
            </a:r>
            <a:r>
              <a:rPr lang="ru-RU" sz="3600" dirty="0" smtClean="0">
                <a:solidFill>
                  <a:schemeClr val="bg1"/>
                </a:solidFill>
              </a:rPr>
              <a:t>», «</a:t>
            </a:r>
            <a:r>
              <a:rPr lang="ru-RU" sz="3600" dirty="0" err="1" smtClean="0">
                <a:solidFill>
                  <a:schemeClr val="bg1"/>
                </a:solidFill>
              </a:rPr>
              <a:t>ЯКласс</a:t>
            </a:r>
            <a:r>
              <a:rPr lang="ru-RU" sz="3600" dirty="0" smtClean="0">
                <a:solidFill>
                  <a:schemeClr val="bg1"/>
                </a:solidFill>
              </a:rPr>
              <a:t>», «РЭШ», «</a:t>
            </a:r>
            <a:r>
              <a:rPr lang="ru-RU" sz="3600" dirty="0" err="1" smtClean="0">
                <a:solidFill>
                  <a:schemeClr val="bg1"/>
                </a:solidFill>
              </a:rPr>
              <a:t>Образовариум</a:t>
            </a:r>
            <a:r>
              <a:rPr lang="ru-RU" sz="3600" dirty="0" smtClean="0">
                <a:solidFill>
                  <a:schemeClr val="bg1"/>
                </a:solidFill>
              </a:rPr>
              <a:t>» и пр.)</a:t>
            </a:r>
            <a:endParaRPr sz="36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7423">
            <a:off x="5533483" y="3607159"/>
            <a:ext cx="14859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3041">
            <a:off x="3677233" y="4181707"/>
            <a:ext cx="2011394" cy="88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07504" y="5733257"/>
            <a:ext cx="3744416" cy="113533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kern="0" dirty="0" err="1" smtClean="0">
                <a:solidFill>
                  <a:schemeClr val="bg1"/>
                </a:solidFill>
              </a:rPr>
              <a:t>Лавелина</a:t>
            </a:r>
            <a:r>
              <a:rPr lang="ru-RU" sz="2000" kern="0" dirty="0" smtClean="0">
                <a:solidFill>
                  <a:schemeClr val="bg1"/>
                </a:solidFill>
              </a:rPr>
              <a:t> Наталья Николаевна, </a:t>
            </a:r>
          </a:p>
          <a:p>
            <a:r>
              <a:rPr lang="ru-RU" sz="2000" kern="0" dirty="0" smtClean="0">
                <a:solidFill>
                  <a:schemeClr val="bg1"/>
                </a:solidFill>
              </a:rPr>
              <a:t>учитель информатики</a:t>
            </a:r>
            <a:endParaRPr lang="ru-RU" sz="20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7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47700"/>
            <a:ext cx="86487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61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48" y="371477"/>
            <a:ext cx="8772525" cy="611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2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" y="1124744"/>
            <a:ext cx="9231217" cy="50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342" y="1"/>
            <a:ext cx="7222876" cy="32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43675" y="6211673"/>
            <a:ext cx="7524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https://www.yaklass.ru/ProgressReports/ClassReport#topicId=19571_13978&amp;classId=8_0JA%3D&amp;userId=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16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038590" cy="6756400"/>
            <a:chOff x="0" y="1"/>
            <a:chExt cx="9038590" cy="5067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6485674" cy="49910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2614" y="76201"/>
              <a:ext cx="6485685" cy="49910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4702" y="496765"/>
            <a:ext cx="8163559" cy="3744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spc="150" dirty="0"/>
              <a:t>ЦОР</a:t>
            </a:r>
            <a:r>
              <a:rPr sz="2350" spc="-204" dirty="0"/>
              <a:t> </a:t>
            </a:r>
            <a:r>
              <a:rPr sz="2350" spc="85" dirty="0"/>
              <a:t>Якласс.</a:t>
            </a:r>
            <a:r>
              <a:rPr sz="2350" spc="-200" dirty="0"/>
              <a:t> </a:t>
            </a:r>
            <a:r>
              <a:rPr sz="2350" spc="105" dirty="0"/>
              <a:t>Внеучебная</a:t>
            </a:r>
            <a:r>
              <a:rPr sz="2350" spc="-204" dirty="0"/>
              <a:t> </a:t>
            </a:r>
            <a:r>
              <a:rPr sz="2350" spc="85" dirty="0"/>
              <a:t>и</a:t>
            </a:r>
            <a:r>
              <a:rPr sz="2350" spc="-200" dirty="0"/>
              <a:t> </a:t>
            </a:r>
            <a:r>
              <a:rPr sz="2350" spc="100" dirty="0"/>
              <a:t>внеурочная</a:t>
            </a:r>
            <a:r>
              <a:rPr sz="2350" spc="-204" dirty="0"/>
              <a:t> </a:t>
            </a:r>
            <a:r>
              <a:rPr sz="2350" spc="85" dirty="0"/>
              <a:t>деятельность</a:t>
            </a:r>
            <a:endParaRPr sz="2350"/>
          </a:p>
        </p:txBody>
      </p:sp>
      <p:sp>
        <p:nvSpPr>
          <p:cNvPr id="6" name="object 6"/>
          <p:cNvSpPr/>
          <p:nvPr/>
        </p:nvSpPr>
        <p:spPr>
          <a:xfrm>
            <a:off x="2087349" y="1237535"/>
            <a:ext cx="1963420" cy="1252220"/>
          </a:xfrm>
          <a:custGeom>
            <a:avLst/>
            <a:gdLst/>
            <a:ahLst/>
            <a:cxnLst/>
            <a:rect l="l" t="t" r="r" b="b"/>
            <a:pathLst>
              <a:path w="1963420" h="939164">
                <a:moveTo>
                  <a:pt x="1806696" y="938999"/>
                </a:moveTo>
                <a:lnTo>
                  <a:pt x="156503" y="938999"/>
                </a:lnTo>
                <a:lnTo>
                  <a:pt x="107035" y="931021"/>
                </a:lnTo>
                <a:lnTo>
                  <a:pt x="64074" y="908803"/>
                </a:lnTo>
                <a:lnTo>
                  <a:pt x="30195" y="874925"/>
                </a:lnTo>
                <a:lnTo>
                  <a:pt x="7978" y="831963"/>
                </a:lnTo>
                <a:lnTo>
                  <a:pt x="0" y="782496"/>
                </a:lnTo>
                <a:lnTo>
                  <a:pt x="0" y="156503"/>
                </a:lnTo>
                <a:lnTo>
                  <a:pt x="7978" y="107036"/>
                </a:lnTo>
                <a:lnTo>
                  <a:pt x="30195" y="64074"/>
                </a:lnTo>
                <a:lnTo>
                  <a:pt x="64074" y="30196"/>
                </a:lnTo>
                <a:lnTo>
                  <a:pt x="107035" y="7978"/>
                </a:lnTo>
                <a:lnTo>
                  <a:pt x="156503" y="0"/>
                </a:lnTo>
                <a:lnTo>
                  <a:pt x="1806696" y="0"/>
                </a:lnTo>
                <a:lnTo>
                  <a:pt x="1866587" y="11913"/>
                </a:lnTo>
                <a:lnTo>
                  <a:pt x="1917361" y="45838"/>
                </a:lnTo>
                <a:lnTo>
                  <a:pt x="1951286" y="96611"/>
                </a:lnTo>
                <a:lnTo>
                  <a:pt x="1963199" y="156503"/>
                </a:lnTo>
                <a:lnTo>
                  <a:pt x="1963199" y="782496"/>
                </a:lnTo>
                <a:lnTo>
                  <a:pt x="1955221" y="831963"/>
                </a:lnTo>
                <a:lnTo>
                  <a:pt x="1933004" y="874925"/>
                </a:lnTo>
                <a:lnTo>
                  <a:pt x="1899125" y="908803"/>
                </a:lnTo>
                <a:lnTo>
                  <a:pt x="1856164" y="931021"/>
                </a:lnTo>
                <a:lnTo>
                  <a:pt x="1806696" y="938999"/>
                </a:lnTo>
                <a:close/>
              </a:path>
            </a:pathLst>
          </a:custGeom>
          <a:solidFill>
            <a:srgbClr val="00C3B1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33366" y="1552638"/>
            <a:ext cx="147256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1795" marR="5080" indent="-379730">
              <a:spcBef>
                <a:spcPts val="100"/>
              </a:spcBef>
            </a:pPr>
            <a:r>
              <a:rPr sz="1400" u="heavy" spc="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4"/>
              </a:rPr>
              <a:t>Безопасност</a:t>
            </a:r>
            <a:r>
              <a:rPr sz="14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4"/>
              </a:rPr>
              <a:t>ь</a:t>
            </a:r>
            <a:r>
              <a:rPr sz="1400" u="heavy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sz="1400" u="heavy" spc="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4"/>
              </a:rPr>
              <a:t>на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u="heavy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4"/>
              </a:rPr>
              <a:t>дорогах</a:t>
            </a:r>
            <a:endParaRPr sz="14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87349" y="2518367"/>
            <a:ext cx="1963420" cy="1252220"/>
          </a:xfrm>
          <a:custGeom>
            <a:avLst/>
            <a:gdLst/>
            <a:ahLst/>
            <a:cxnLst/>
            <a:rect l="l" t="t" r="r" b="b"/>
            <a:pathLst>
              <a:path w="1963420" h="939164">
                <a:moveTo>
                  <a:pt x="1806696" y="938999"/>
                </a:moveTo>
                <a:lnTo>
                  <a:pt x="156503" y="938999"/>
                </a:lnTo>
                <a:lnTo>
                  <a:pt x="107035" y="931021"/>
                </a:lnTo>
                <a:lnTo>
                  <a:pt x="64074" y="908803"/>
                </a:lnTo>
                <a:lnTo>
                  <a:pt x="30195" y="874925"/>
                </a:lnTo>
                <a:lnTo>
                  <a:pt x="7978" y="831963"/>
                </a:lnTo>
                <a:lnTo>
                  <a:pt x="0" y="782496"/>
                </a:lnTo>
                <a:lnTo>
                  <a:pt x="0" y="156503"/>
                </a:lnTo>
                <a:lnTo>
                  <a:pt x="7978" y="107035"/>
                </a:lnTo>
                <a:lnTo>
                  <a:pt x="30195" y="64074"/>
                </a:lnTo>
                <a:lnTo>
                  <a:pt x="64074" y="30195"/>
                </a:lnTo>
                <a:lnTo>
                  <a:pt x="107035" y="7978"/>
                </a:lnTo>
                <a:lnTo>
                  <a:pt x="156503" y="0"/>
                </a:lnTo>
                <a:lnTo>
                  <a:pt x="1806696" y="0"/>
                </a:lnTo>
                <a:lnTo>
                  <a:pt x="1866587" y="11913"/>
                </a:lnTo>
                <a:lnTo>
                  <a:pt x="1917361" y="45838"/>
                </a:lnTo>
                <a:lnTo>
                  <a:pt x="1951286" y="96611"/>
                </a:lnTo>
                <a:lnTo>
                  <a:pt x="1963199" y="156503"/>
                </a:lnTo>
                <a:lnTo>
                  <a:pt x="1963199" y="782496"/>
                </a:lnTo>
                <a:lnTo>
                  <a:pt x="1955221" y="831963"/>
                </a:lnTo>
                <a:lnTo>
                  <a:pt x="1933004" y="874925"/>
                </a:lnTo>
                <a:lnTo>
                  <a:pt x="1899125" y="908803"/>
                </a:lnTo>
                <a:lnTo>
                  <a:pt x="1856164" y="931021"/>
                </a:lnTo>
                <a:lnTo>
                  <a:pt x="1806696" y="938999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86676" y="2833473"/>
            <a:ext cx="136588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695" marR="5080" indent="-214629">
              <a:spcBef>
                <a:spcPts val="100"/>
              </a:spcBef>
            </a:pPr>
            <a:r>
              <a:rPr sz="1400" u="heavy" spc="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5"/>
              </a:rPr>
              <a:t>Безопасност</a:t>
            </a:r>
            <a:r>
              <a:rPr sz="14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5"/>
              </a:rPr>
              <a:t>ь</a:t>
            </a:r>
            <a:r>
              <a:rPr sz="1400" u="heavy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1400" u="heavy" spc="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5"/>
              </a:rPr>
              <a:t>в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u="heavy" spc="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5"/>
              </a:rPr>
              <a:t>интернете</a:t>
            </a:r>
            <a:endParaRPr sz="14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83899" y="5080032"/>
            <a:ext cx="1963420" cy="1397000"/>
          </a:xfrm>
          <a:custGeom>
            <a:avLst/>
            <a:gdLst/>
            <a:ahLst/>
            <a:cxnLst/>
            <a:rect l="l" t="t" r="r" b="b"/>
            <a:pathLst>
              <a:path w="1963420" h="1047750">
                <a:moveTo>
                  <a:pt x="1788646" y="1047299"/>
                </a:moveTo>
                <a:lnTo>
                  <a:pt x="174553" y="1047299"/>
                </a:lnTo>
                <a:lnTo>
                  <a:pt x="128150" y="1041064"/>
                </a:lnTo>
                <a:lnTo>
                  <a:pt x="86452" y="1023468"/>
                </a:lnTo>
                <a:lnTo>
                  <a:pt x="51125" y="996174"/>
                </a:lnTo>
                <a:lnTo>
                  <a:pt x="23831" y="960846"/>
                </a:lnTo>
                <a:lnTo>
                  <a:pt x="6235" y="919149"/>
                </a:lnTo>
                <a:lnTo>
                  <a:pt x="0" y="872746"/>
                </a:lnTo>
                <a:lnTo>
                  <a:pt x="0" y="174553"/>
                </a:lnTo>
                <a:lnTo>
                  <a:pt x="6235" y="128150"/>
                </a:lnTo>
                <a:lnTo>
                  <a:pt x="23831" y="86453"/>
                </a:lnTo>
                <a:lnTo>
                  <a:pt x="51125" y="51125"/>
                </a:lnTo>
                <a:lnTo>
                  <a:pt x="86452" y="23831"/>
                </a:lnTo>
                <a:lnTo>
                  <a:pt x="128150" y="6235"/>
                </a:lnTo>
                <a:lnTo>
                  <a:pt x="174553" y="0"/>
                </a:lnTo>
                <a:lnTo>
                  <a:pt x="1788646" y="0"/>
                </a:lnTo>
                <a:lnTo>
                  <a:pt x="1855445" y="13287"/>
                </a:lnTo>
                <a:lnTo>
                  <a:pt x="1912074" y="51125"/>
                </a:lnTo>
                <a:lnTo>
                  <a:pt x="1949912" y="107754"/>
                </a:lnTo>
                <a:lnTo>
                  <a:pt x="1963199" y="174553"/>
                </a:lnTo>
                <a:lnTo>
                  <a:pt x="1963199" y="872746"/>
                </a:lnTo>
                <a:lnTo>
                  <a:pt x="1956964" y="919149"/>
                </a:lnTo>
                <a:lnTo>
                  <a:pt x="1939368" y="960846"/>
                </a:lnTo>
                <a:lnTo>
                  <a:pt x="1912074" y="996174"/>
                </a:lnTo>
                <a:lnTo>
                  <a:pt x="1876746" y="1023468"/>
                </a:lnTo>
                <a:lnTo>
                  <a:pt x="1835049" y="1041064"/>
                </a:lnTo>
                <a:lnTo>
                  <a:pt x="1788646" y="1047299"/>
                </a:lnTo>
                <a:close/>
              </a:path>
            </a:pathLst>
          </a:custGeom>
          <a:solidFill>
            <a:srgbClr val="FCB03E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11348" y="5467338"/>
            <a:ext cx="11093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0">
              <a:spcBef>
                <a:spcPts val="100"/>
              </a:spcBef>
            </a:pPr>
            <a:r>
              <a:rPr sz="1400" u="heavy" spc="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6"/>
              </a:rPr>
              <a:t>Финансовая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u="heavy" spc="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6"/>
              </a:rPr>
              <a:t>грамотность</a:t>
            </a:r>
            <a:endParaRPr sz="14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87349" y="3799199"/>
            <a:ext cx="1963420" cy="1252220"/>
          </a:xfrm>
          <a:custGeom>
            <a:avLst/>
            <a:gdLst/>
            <a:ahLst/>
            <a:cxnLst/>
            <a:rect l="l" t="t" r="r" b="b"/>
            <a:pathLst>
              <a:path w="1963420" h="939164">
                <a:moveTo>
                  <a:pt x="1806696" y="938999"/>
                </a:moveTo>
                <a:lnTo>
                  <a:pt x="156503" y="938999"/>
                </a:lnTo>
                <a:lnTo>
                  <a:pt x="107035" y="931021"/>
                </a:lnTo>
                <a:lnTo>
                  <a:pt x="64074" y="908804"/>
                </a:lnTo>
                <a:lnTo>
                  <a:pt x="30195" y="874925"/>
                </a:lnTo>
                <a:lnTo>
                  <a:pt x="7978" y="831964"/>
                </a:lnTo>
                <a:lnTo>
                  <a:pt x="0" y="782496"/>
                </a:lnTo>
                <a:lnTo>
                  <a:pt x="0" y="156503"/>
                </a:lnTo>
                <a:lnTo>
                  <a:pt x="7978" y="107035"/>
                </a:lnTo>
                <a:lnTo>
                  <a:pt x="30195" y="64074"/>
                </a:lnTo>
                <a:lnTo>
                  <a:pt x="64074" y="30195"/>
                </a:lnTo>
                <a:lnTo>
                  <a:pt x="107035" y="7978"/>
                </a:lnTo>
                <a:lnTo>
                  <a:pt x="156503" y="0"/>
                </a:lnTo>
                <a:lnTo>
                  <a:pt x="1806696" y="0"/>
                </a:lnTo>
                <a:lnTo>
                  <a:pt x="1866587" y="11913"/>
                </a:lnTo>
                <a:lnTo>
                  <a:pt x="1917361" y="45838"/>
                </a:lnTo>
                <a:lnTo>
                  <a:pt x="1951286" y="96611"/>
                </a:lnTo>
                <a:lnTo>
                  <a:pt x="1963199" y="156503"/>
                </a:lnTo>
                <a:lnTo>
                  <a:pt x="1963199" y="782496"/>
                </a:lnTo>
                <a:lnTo>
                  <a:pt x="1955221" y="831964"/>
                </a:lnTo>
                <a:lnTo>
                  <a:pt x="1933004" y="874925"/>
                </a:lnTo>
                <a:lnTo>
                  <a:pt x="1899125" y="908804"/>
                </a:lnTo>
                <a:lnTo>
                  <a:pt x="1856164" y="931021"/>
                </a:lnTo>
                <a:lnTo>
                  <a:pt x="1806696" y="938999"/>
                </a:lnTo>
                <a:close/>
              </a:path>
            </a:pathLst>
          </a:custGeom>
          <a:solidFill>
            <a:srgbClr val="038D87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57891" y="4256544"/>
            <a:ext cx="10229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u="heavy" spc="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7"/>
              </a:rPr>
              <a:t>Олимпиады</a:t>
            </a:r>
            <a:endParaRPr sz="14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05300" y="5118132"/>
            <a:ext cx="1963420" cy="1397000"/>
          </a:xfrm>
          <a:custGeom>
            <a:avLst/>
            <a:gdLst/>
            <a:ahLst/>
            <a:cxnLst/>
            <a:rect l="l" t="t" r="r" b="b"/>
            <a:pathLst>
              <a:path w="1963420" h="1047750">
                <a:moveTo>
                  <a:pt x="1788646" y="1047299"/>
                </a:moveTo>
                <a:lnTo>
                  <a:pt x="174553" y="1047299"/>
                </a:lnTo>
                <a:lnTo>
                  <a:pt x="128150" y="1041064"/>
                </a:lnTo>
                <a:lnTo>
                  <a:pt x="86453" y="1023468"/>
                </a:lnTo>
                <a:lnTo>
                  <a:pt x="51125" y="996174"/>
                </a:lnTo>
                <a:lnTo>
                  <a:pt x="23831" y="960846"/>
                </a:lnTo>
                <a:lnTo>
                  <a:pt x="6235" y="919149"/>
                </a:lnTo>
                <a:lnTo>
                  <a:pt x="0" y="872746"/>
                </a:lnTo>
                <a:lnTo>
                  <a:pt x="0" y="174553"/>
                </a:lnTo>
                <a:lnTo>
                  <a:pt x="6235" y="128150"/>
                </a:lnTo>
                <a:lnTo>
                  <a:pt x="23831" y="86453"/>
                </a:lnTo>
                <a:lnTo>
                  <a:pt x="51125" y="51125"/>
                </a:lnTo>
                <a:lnTo>
                  <a:pt x="86453" y="23831"/>
                </a:lnTo>
                <a:lnTo>
                  <a:pt x="128150" y="6235"/>
                </a:lnTo>
                <a:lnTo>
                  <a:pt x="174553" y="0"/>
                </a:lnTo>
                <a:lnTo>
                  <a:pt x="1788646" y="0"/>
                </a:lnTo>
                <a:lnTo>
                  <a:pt x="1855445" y="13287"/>
                </a:lnTo>
                <a:lnTo>
                  <a:pt x="1912074" y="51125"/>
                </a:lnTo>
                <a:lnTo>
                  <a:pt x="1949912" y="107754"/>
                </a:lnTo>
                <a:lnTo>
                  <a:pt x="1963199" y="174553"/>
                </a:lnTo>
                <a:lnTo>
                  <a:pt x="1963199" y="872746"/>
                </a:lnTo>
                <a:lnTo>
                  <a:pt x="1956964" y="919149"/>
                </a:lnTo>
                <a:lnTo>
                  <a:pt x="1939368" y="960846"/>
                </a:lnTo>
                <a:lnTo>
                  <a:pt x="1912074" y="996174"/>
                </a:lnTo>
                <a:lnTo>
                  <a:pt x="1876746" y="1023468"/>
                </a:lnTo>
                <a:lnTo>
                  <a:pt x="1835049" y="1041064"/>
                </a:lnTo>
                <a:lnTo>
                  <a:pt x="1788646" y="1047299"/>
                </a:lnTo>
                <a:close/>
              </a:path>
            </a:pathLst>
          </a:custGeom>
          <a:solidFill>
            <a:srgbClr val="81C7C7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99960" y="5647678"/>
            <a:ext cx="11747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u="heavy" spc="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8"/>
              </a:rPr>
              <a:t>Онлайн-игры</a:t>
            </a:r>
            <a:endParaRPr sz="14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08750" y="2556467"/>
            <a:ext cx="1963420" cy="1252220"/>
          </a:xfrm>
          <a:custGeom>
            <a:avLst/>
            <a:gdLst/>
            <a:ahLst/>
            <a:cxnLst/>
            <a:rect l="l" t="t" r="r" b="b"/>
            <a:pathLst>
              <a:path w="1963420" h="939164">
                <a:moveTo>
                  <a:pt x="1806696" y="938999"/>
                </a:moveTo>
                <a:lnTo>
                  <a:pt x="156502" y="938999"/>
                </a:lnTo>
                <a:lnTo>
                  <a:pt x="107035" y="931021"/>
                </a:lnTo>
                <a:lnTo>
                  <a:pt x="64074" y="908803"/>
                </a:lnTo>
                <a:lnTo>
                  <a:pt x="30195" y="874925"/>
                </a:lnTo>
                <a:lnTo>
                  <a:pt x="7978" y="831963"/>
                </a:lnTo>
                <a:lnTo>
                  <a:pt x="0" y="782496"/>
                </a:lnTo>
                <a:lnTo>
                  <a:pt x="0" y="156503"/>
                </a:lnTo>
                <a:lnTo>
                  <a:pt x="7978" y="107035"/>
                </a:lnTo>
                <a:lnTo>
                  <a:pt x="30195" y="64074"/>
                </a:lnTo>
                <a:lnTo>
                  <a:pt x="64074" y="30195"/>
                </a:lnTo>
                <a:lnTo>
                  <a:pt x="107035" y="7978"/>
                </a:lnTo>
                <a:lnTo>
                  <a:pt x="156502" y="0"/>
                </a:lnTo>
                <a:lnTo>
                  <a:pt x="1806696" y="0"/>
                </a:lnTo>
                <a:lnTo>
                  <a:pt x="1866587" y="11913"/>
                </a:lnTo>
                <a:lnTo>
                  <a:pt x="1917361" y="45838"/>
                </a:lnTo>
                <a:lnTo>
                  <a:pt x="1951286" y="96611"/>
                </a:lnTo>
                <a:lnTo>
                  <a:pt x="1963199" y="156503"/>
                </a:lnTo>
                <a:lnTo>
                  <a:pt x="1963199" y="782496"/>
                </a:lnTo>
                <a:lnTo>
                  <a:pt x="1955221" y="831963"/>
                </a:lnTo>
                <a:lnTo>
                  <a:pt x="1933004" y="874925"/>
                </a:lnTo>
                <a:lnTo>
                  <a:pt x="1899125" y="908803"/>
                </a:lnTo>
                <a:lnTo>
                  <a:pt x="1856164" y="931021"/>
                </a:lnTo>
                <a:lnTo>
                  <a:pt x="1806696" y="938999"/>
                </a:lnTo>
                <a:close/>
              </a:path>
            </a:pathLst>
          </a:custGeom>
          <a:solidFill>
            <a:srgbClr val="D4F3F4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23714" y="3013811"/>
            <a:ext cx="13341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u="heavy" spc="50" dirty="0">
                <a:solidFill>
                  <a:srgbClr val="4FC3F6"/>
                </a:solidFill>
                <a:uFill>
                  <a:solidFill>
                    <a:srgbClr val="4FC3F6"/>
                  </a:solidFill>
                </a:uFill>
                <a:latin typeface="Trebuchet MS"/>
                <a:cs typeface="Trebuchet MS"/>
                <a:hlinkClick r:id="rId9"/>
              </a:rPr>
              <a:t>Классны</a:t>
            </a:r>
            <a:r>
              <a:rPr sz="1400" u="heavy" spc="15" dirty="0">
                <a:solidFill>
                  <a:srgbClr val="4FC3F6"/>
                </a:solidFill>
                <a:uFill>
                  <a:solidFill>
                    <a:srgbClr val="4FC3F6"/>
                  </a:solidFill>
                </a:uFill>
                <a:latin typeface="Trebuchet MS"/>
                <a:cs typeface="Trebuchet MS"/>
                <a:hlinkClick r:id="rId9"/>
              </a:rPr>
              <a:t>е</a:t>
            </a:r>
            <a:r>
              <a:rPr sz="1400" u="heavy" spc="-80" dirty="0">
                <a:solidFill>
                  <a:srgbClr val="4FC3F6"/>
                </a:solidFill>
                <a:uFill>
                  <a:solidFill>
                    <a:srgbClr val="4FC3F6"/>
                  </a:solidFill>
                </a:uFill>
                <a:latin typeface="Trebuchet MS"/>
                <a:cs typeface="Trebuchet MS"/>
                <a:hlinkClick r:id="rId9"/>
              </a:rPr>
              <a:t> </a:t>
            </a:r>
            <a:r>
              <a:rPr sz="1400" u="heavy" spc="45" dirty="0">
                <a:solidFill>
                  <a:srgbClr val="4FC3F6"/>
                </a:solidFill>
                <a:uFill>
                  <a:solidFill>
                    <a:srgbClr val="4FC3F6"/>
                  </a:solidFill>
                </a:uFill>
                <a:latin typeface="Trebuchet MS"/>
                <a:cs typeface="Trebuchet MS"/>
                <a:hlinkClick r:id="rId9"/>
              </a:rPr>
              <a:t>часы</a:t>
            </a:r>
            <a:endParaRPr sz="14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08750" y="3837299"/>
            <a:ext cx="1963420" cy="1252220"/>
          </a:xfrm>
          <a:custGeom>
            <a:avLst/>
            <a:gdLst/>
            <a:ahLst/>
            <a:cxnLst/>
            <a:rect l="l" t="t" r="r" b="b"/>
            <a:pathLst>
              <a:path w="1963420" h="939164">
                <a:moveTo>
                  <a:pt x="1806696" y="938999"/>
                </a:moveTo>
                <a:lnTo>
                  <a:pt x="156502" y="938999"/>
                </a:lnTo>
                <a:lnTo>
                  <a:pt x="107035" y="931021"/>
                </a:lnTo>
                <a:lnTo>
                  <a:pt x="64074" y="908804"/>
                </a:lnTo>
                <a:lnTo>
                  <a:pt x="30195" y="874925"/>
                </a:lnTo>
                <a:lnTo>
                  <a:pt x="7978" y="831964"/>
                </a:lnTo>
                <a:lnTo>
                  <a:pt x="0" y="782496"/>
                </a:lnTo>
                <a:lnTo>
                  <a:pt x="0" y="156503"/>
                </a:lnTo>
                <a:lnTo>
                  <a:pt x="7978" y="107035"/>
                </a:lnTo>
                <a:lnTo>
                  <a:pt x="30195" y="64074"/>
                </a:lnTo>
                <a:lnTo>
                  <a:pt x="64074" y="30195"/>
                </a:lnTo>
                <a:lnTo>
                  <a:pt x="107035" y="7978"/>
                </a:lnTo>
                <a:lnTo>
                  <a:pt x="156502" y="0"/>
                </a:lnTo>
                <a:lnTo>
                  <a:pt x="1806696" y="0"/>
                </a:lnTo>
                <a:lnTo>
                  <a:pt x="1866587" y="11913"/>
                </a:lnTo>
                <a:lnTo>
                  <a:pt x="1917361" y="45838"/>
                </a:lnTo>
                <a:lnTo>
                  <a:pt x="1951286" y="96611"/>
                </a:lnTo>
                <a:lnTo>
                  <a:pt x="1963199" y="156503"/>
                </a:lnTo>
                <a:lnTo>
                  <a:pt x="1963199" y="782496"/>
                </a:lnTo>
                <a:lnTo>
                  <a:pt x="1955221" y="831964"/>
                </a:lnTo>
                <a:lnTo>
                  <a:pt x="1933004" y="874925"/>
                </a:lnTo>
                <a:lnTo>
                  <a:pt x="1899125" y="908804"/>
                </a:lnTo>
                <a:lnTo>
                  <a:pt x="1856164" y="931021"/>
                </a:lnTo>
                <a:lnTo>
                  <a:pt x="1806696" y="938999"/>
                </a:lnTo>
                <a:close/>
              </a:path>
            </a:pathLst>
          </a:custGeom>
          <a:solidFill>
            <a:srgbClr val="00C3B1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53300" y="4152405"/>
            <a:ext cx="87503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6675">
              <a:spcBef>
                <a:spcPts val="100"/>
              </a:spcBef>
            </a:pPr>
            <a:r>
              <a:rPr sz="1400" u="heavy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10"/>
              </a:rPr>
              <a:t>Стримы,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u="heavy" spc="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10"/>
              </a:rPr>
              <a:t>вебинары</a:t>
            </a:r>
            <a:endParaRPr sz="14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08750" y="1275635"/>
            <a:ext cx="1963420" cy="1252220"/>
          </a:xfrm>
          <a:custGeom>
            <a:avLst/>
            <a:gdLst/>
            <a:ahLst/>
            <a:cxnLst/>
            <a:rect l="l" t="t" r="r" b="b"/>
            <a:pathLst>
              <a:path w="1963420" h="939164">
                <a:moveTo>
                  <a:pt x="1806696" y="938999"/>
                </a:moveTo>
                <a:lnTo>
                  <a:pt x="156502" y="938999"/>
                </a:lnTo>
                <a:lnTo>
                  <a:pt x="107035" y="931021"/>
                </a:lnTo>
                <a:lnTo>
                  <a:pt x="64074" y="908803"/>
                </a:lnTo>
                <a:lnTo>
                  <a:pt x="30195" y="874925"/>
                </a:lnTo>
                <a:lnTo>
                  <a:pt x="7978" y="831963"/>
                </a:lnTo>
                <a:lnTo>
                  <a:pt x="0" y="782496"/>
                </a:lnTo>
                <a:lnTo>
                  <a:pt x="0" y="156503"/>
                </a:lnTo>
                <a:lnTo>
                  <a:pt x="7978" y="107036"/>
                </a:lnTo>
                <a:lnTo>
                  <a:pt x="30195" y="64074"/>
                </a:lnTo>
                <a:lnTo>
                  <a:pt x="64074" y="30196"/>
                </a:lnTo>
                <a:lnTo>
                  <a:pt x="107035" y="7978"/>
                </a:lnTo>
                <a:lnTo>
                  <a:pt x="156502" y="0"/>
                </a:lnTo>
                <a:lnTo>
                  <a:pt x="1806696" y="0"/>
                </a:lnTo>
                <a:lnTo>
                  <a:pt x="1866587" y="11913"/>
                </a:lnTo>
                <a:lnTo>
                  <a:pt x="1917361" y="45838"/>
                </a:lnTo>
                <a:lnTo>
                  <a:pt x="1951286" y="96611"/>
                </a:lnTo>
                <a:lnTo>
                  <a:pt x="1963199" y="156503"/>
                </a:lnTo>
                <a:lnTo>
                  <a:pt x="1963199" y="782496"/>
                </a:lnTo>
                <a:lnTo>
                  <a:pt x="1955221" y="831963"/>
                </a:lnTo>
                <a:lnTo>
                  <a:pt x="1933004" y="874925"/>
                </a:lnTo>
                <a:lnTo>
                  <a:pt x="1899125" y="908803"/>
                </a:lnTo>
                <a:lnTo>
                  <a:pt x="1856164" y="931021"/>
                </a:lnTo>
                <a:lnTo>
                  <a:pt x="1806696" y="938999"/>
                </a:lnTo>
                <a:close/>
              </a:path>
            </a:pathLst>
          </a:custGeom>
          <a:solidFill>
            <a:srgbClr val="FF7765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14708" y="1754653"/>
            <a:ext cx="7518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u="heavy" spc="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11"/>
              </a:rPr>
              <a:t>Конкурсы</a:t>
            </a:r>
            <a:endParaRPr sz="12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231924" y="1575169"/>
            <a:ext cx="7330440" cy="5162127"/>
            <a:chOff x="1231924" y="1181375"/>
            <a:chExt cx="7330440" cy="3871595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26500" y="3671688"/>
              <a:ext cx="1352549" cy="138112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31924" y="2758988"/>
              <a:ext cx="685799" cy="4286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12638" y="2758997"/>
              <a:ext cx="1017023" cy="90760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29638" y="1181375"/>
              <a:ext cx="832274" cy="7359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407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77" y="668217"/>
            <a:ext cx="9074754" cy="545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38" y="1052736"/>
            <a:ext cx="8363868" cy="438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7"/>
            <a:ext cx="7687200" cy="444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633692" cy="393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44628"/>
            <a:ext cx="8748464" cy="62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70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" y="260649"/>
            <a:ext cx="7351737" cy="497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33" y="692696"/>
            <a:ext cx="7884930" cy="580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44628"/>
            <a:ext cx="8748464" cy="62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08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/>
          <a:stretch/>
        </p:blipFill>
        <p:spPr bwMode="auto">
          <a:xfrm>
            <a:off x="4614" y="620688"/>
            <a:ext cx="9036495" cy="374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116633"/>
            <a:ext cx="9041103" cy="3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097253" y="1268764"/>
            <a:ext cx="7943850" cy="5457825"/>
            <a:chOff x="1097253" y="1268760"/>
            <a:chExt cx="7943850" cy="5457825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53" y="1268760"/>
              <a:ext cx="7943850" cy="545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900" y="2300289"/>
              <a:ext cx="7730604" cy="1848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094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836712"/>
            <a:ext cx="9204991" cy="514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74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33"/>
            <a:ext cx="9041456" cy="420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93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5247" y="188644"/>
            <a:ext cx="6705111" cy="384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60"/>
              </a:lnSpc>
            </a:pPr>
            <a:r>
              <a:rPr sz="2650" spc="150" dirty="0" err="1" smtClean="0"/>
              <a:t>На</a:t>
            </a:r>
            <a:r>
              <a:rPr sz="2650" spc="-235" dirty="0" smtClean="0"/>
              <a:t> </a:t>
            </a:r>
            <a:r>
              <a:rPr sz="2650" spc="135" dirty="0" smtClean="0"/>
              <a:t>«</a:t>
            </a:r>
            <a:r>
              <a:rPr lang="ru-RU" sz="2650" spc="135" dirty="0" err="1" smtClean="0"/>
              <a:t>Образовариуме</a:t>
            </a:r>
            <a:r>
              <a:rPr sz="2650" spc="135" dirty="0" smtClean="0"/>
              <a:t>»</a:t>
            </a:r>
            <a:r>
              <a:rPr sz="2650" spc="-235" dirty="0" smtClean="0"/>
              <a:t> </a:t>
            </a:r>
            <a:r>
              <a:rPr sz="2650" spc="65" dirty="0"/>
              <a:t>педагог</a:t>
            </a:r>
            <a:r>
              <a:rPr sz="2650" spc="-235" dirty="0"/>
              <a:t> </a:t>
            </a:r>
            <a:r>
              <a:rPr sz="2650" spc="80" dirty="0"/>
              <a:t>может:</a:t>
            </a:r>
            <a:endParaRPr sz="2650" dirty="0"/>
          </a:p>
        </p:txBody>
      </p: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" y="20332"/>
            <a:ext cx="9143999" cy="684609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0691"/>
            <a:ext cx="9105412" cy="589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61" y="750365"/>
            <a:ext cx="8448675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47" y="741343"/>
            <a:ext cx="8674105" cy="540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72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6512" y="-27384"/>
            <a:ext cx="4494530" cy="6858000"/>
          </a:xfrm>
          <a:custGeom>
            <a:avLst/>
            <a:gdLst/>
            <a:ahLst/>
            <a:cxnLst/>
            <a:rect l="l" t="t" r="r" b="b"/>
            <a:pathLst>
              <a:path w="4494530" h="5143500">
                <a:moveTo>
                  <a:pt x="0" y="5143499"/>
                </a:moveTo>
                <a:lnTo>
                  <a:pt x="4494074" y="5143499"/>
                </a:lnTo>
                <a:lnTo>
                  <a:pt x="4494074" y="0"/>
                </a:lnTo>
                <a:lnTo>
                  <a:pt x="0" y="0"/>
                </a:lnTo>
                <a:lnTo>
                  <a:pt x="0" y="5143499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30417" y="8700"/>
            <a:ext cx="4650105" cy="6849533"/>
          </a:xfrm>
          <a:custGeom>
            <a:avLst/>
            <a:gdLst/>
            <a:ahLst/>
            <a:cxnLst/>
            <a:rect l="l" t="t" r="r" b="b"/>
            <a:pathLst>
              <a:path w="4650105" h="5137150">
                <a:moveTo>
                  <a:pt x="0" y="0"/>
                </a:moveTo>
                <a:lnTo>
                  <a:pt x="4649924" y="0"/>
                </a:lnTo>
                <a:lnTo>
                  <a:pt x="4649924" y="5136974"/>
                </a:lnTo>
                <a:lnTo>
                  <a:pt x="0" y="5136974"/>
                </a:lnTo>
                <a:lnTo>
                  <a:pt x="0" y="0"/>
                </a:lnTo>
                <a:close/>
              </a:path>
            </a:pathLst>
          </a:custGeom>
          <a:solidFill>
            <a:srgbClr val="D4F3F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504" y="44624"/>
            <a:ext cx="388112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65" dirty="0">
                <a:solidFill>
                  <a:srgbClr val="008C65"/>
                </a:solidFill>
                <a:latin typeface="Trebuchet MS"/>
                <a:cs typeface="Trebuchet MS"/>
              </a:rPr>
              <a:t>Федеральный</a:t>
            </a:r>
            <a:r>
              <a:rPr sz="1500" b="1" spc="-135" dirty="0">
                <a:solidFill>
                  <a:srgbClr val="008C65"/>
                </a:solidFill>
                <a:latin typeface="Trebuchet MS"/>
                <a:cs typeface="Trebuchet MS"/>
              </a:rPr>
              <a:t> </a:t>
            </a:r>
            <a:r>
              <a:rPr sz="1500" b="1" spc="80" dirty="0">
                <a:solidFill>
                  <a:srgbClr val="008C65"/>
                </a:solidFill>
                <a:latin typeface="Trebuchet MS"/>
                <a:cs typeface="Trebuchet MS"/>
              </a:rPr>
              <a:t>закон</a:t>
            </a:r>
            <a:r>
              <a:rPr sz="1500" b="1" spc="-135" dirty="0">
                <a:solidFill>
                  <a:srgbClr val="008C65"/>
                </a:solidFill>
                <a:latin typeface="Trebuchet MS"/>
                <a:cs typeface="Trebuchet MS"/>
              </a:rPr>
              <a:t> </a:t>
            </a:r>
            <a:r>
              <a:rPr sz="1500" b="1" spc="60" dirty="0">
                <a:solidFill>
                  <a:srgbClr val="008C65"/>
                </a:solidFill>
                <a:latin typeface="Trebuchet MS"/>
                <a:cs typeface="Trebuchet MS"/>
              </a:rPr>
              <a:t>"Об</a:t>
            </a:r>
            <a:r>
              <a:rPr sz="1500" b="1" spc="-135" dirty="0">
                <a:solidFill>
                  <a:srgbClr val="008C65"/>
                </a:solidFill>
                <a:latin typeface="Trebuchet MS"/>
                <a:cs typeface="Trebuchet MS"/>
              </a:rPr>
              <a:t> </a:t>
            </a:r>
            <a:r>
              <a:rPr sz="1500" b="1" spc="70" dirty="0">
                <a:solidFill>
                  <a:srgbClr val="008C65"/>
                </a:solidFill>
                <a:latin typeface="Trebuchet MS"/>
                <a:cs typeface="Trebuchet MS"/>
              </a:rPr>
              <a:t>образовании</a:t>
            </a:r>
            <a:r>
              <a:rPr sz="1500" b="1" spc="-135" dirty="0">
                <a:solidFill>
                  <a:srgbClr val="008C65"/>
                </a:solidFill>
                <a:latin typeface="Trebuchet MS"/>
                <a:cs typeface="Trebuchet MS"/>
              </a:rPr>
              <a:t> </a:t>
            </a:r>
            <a:r>
              <a:rPr sz="1500" b="1" spc="90" dirty="0">
                <a:solidFill>
                  <a:srgbClr val="008C65"/>
                </a:solidFill>
                <a:latin typeface="Trebuchet MS"/>
                <a:cs typeface="Trebuchet MS"/>
              </a:rPr>
              <a:t>в</a:t>
            </a:r>
            <a:endParaRPr sz="15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514" y="332662"/>
            <a:ext cx="4422903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80" dirty="0">
                <a:solidFill>
                  <a:srgbClr val="008C65"/>
                </a:solidFill>
                <a:latin typeface="Trebuchet MS"/>
                <a:cs typeface="Trebuchet MS"/>
              </a:rPr>
              <a:t>Российской</a:t>
            </a:r>
            <a:r>
              <a:rPr sz="1500" b="1" spc="-135" dirty="0">
                <a:solidFill>
                  <a:srgbClr val="008C65"/>
                </a:solidFill>
                <a:latin typeface="Trebuchet MS"/>
                <a:cs typeface="Trebuchet MS"/>
              </a:rPr>
              <a:t> </a:t>
            </a:r>
            <a:r>
              <a:rPr sz="1500" b="1" spc="75" dirty="0">
                <a:solidFill>
                  <a:srgbClr val="008C65"/>
                </a:solidFill>
                <a:latin typeface="Trebuchet MS"/>
                <a:cs typeface="Trebuchet MS"/>
              </a:rPr>
              <a:t>Федерации"</a:t>
            </a:r>
            <a:r>
              <a:rPr sz="1500" b="1" spc="-135" dirty="0">
                <a:solidFill>
                  <a:srgbClr val="008C65"/>
                </a:solidFill>
                <a:latin typeface="Trebuchet MS"/>
                <a:cs typeface="Trebuchet MS"/>
              </a:rPr>
              <a:t> </a:t>
            </a:r>
            <a:r>
              <a:rPr sz="1500" b="1" spc="75" dirty="0">
                <a:solidFill>
                  <a:srgbClr val="008C65"/>
                </a:solidFill>
                <a:latin typeface="Trebuchet MS"/>
                <a:cs typeface="Trebuchet MS"/>
              </a:rPr>
              <a:t>от</a:t>
            </a:r>
            <a:r>
              <a:rPr sz="1500" b="1" spc="-135" dirty="0">
                <a:solidFill>
                  <a:srgbClr val="008C65"/>
                </a:solidFill>
                <a:latin typeface="Trebuchet MS"/>
                <a:cs typeface="Trebuchet MS"/>
              </a:rPr>
              <a:t> </a:t>
            </a:r>
            <a:r>
              <a:rPr sz="1500" b="1" spc="85" dirty="0">
                <a:solidFill>
                  <a:srgbClr val="008C65"/>
                </a:solidFill>
                <a:latin typeface="Trebuchet MS"/>
                <a:cs typeface="Trebuchet MS"/>
              </a:rPr>
              <a:t>2</a:t>
            </a:r>
            <a:r>
              <a:rPr sz="1500" b="1" spc="5" dirty="0">
                <a:solidFill>
                  <a:srgbClr val="008C65"/>
                </a:solidFill>
                <a:latin typeface="Trebuchet MS"/>
                <a:cs typeface="Trebuchet MS"/>
              </a:rPr>
              <a:t>9</a:t>
            </a:r>
            <a:r>
              <a:rPr sz="1500" b="1" spc="-225" dirty="0">
                <a:solidFill>
                  <a:srgbClr val="008C65"/>
                </a:solidFill>
                <a:latin typeface="Trebuchet MS"/>
                <a:cs typeface="Trebuchet MS"/>
              </a:rPr>
              <a:t>.</a:t>
            </a:r>
            <a:r>
              <a:rPr sz="1500" b="1" spc="5" dirty="0">
                <a:solidFill>
                  <a:srgbClr val="008C65"/>
                </a:solidFill>
                <a:latin typeface="Trebuchet MS"/>
                <a:cs typeface="Trebuchet MS"/>
              </a:rPr>
              <a:t>12.2012</a:t>
            </a:r>
            <a:r>
              <a:rPr sz="1500" b="1" spc="-135" dirty="0">
                <a:solidFill>
                  <a:srgbClr val="008C65"/>
                </a:solidFill>
                <a:latin typeface="Trebuchet MS"/>
                <a:cs typeface="Trebuchet MS"/>
              </a:rPr>
              <a:t> </a:t>
            </a:r>
            <a:r>
              <a:rPr sz="1500" b="1" spc="75" dirty="0">
                <a:solidFill>
                  <a:srgbClr val="008C65"/>
                </a:solidFill>
                <a:latin typeface="Trebuchet MS"/>
                <a:cs typeface="Trebuchet MS"/>
              </a:rPr>
              <a:t>N</a:t>
            </a:r>
            <a:r>
              <a:rPr sz="1500" b="1" spc="-135" dirty="0">
                <a:solidFill>
                  <a:srgbClr val="008C65"/>
                </a:solidFill>
                <a:latin typeface="Trebuchet MS"/>
                <a:cs typeface="Trebuchet MS"/>
              </a:rPr>
              <a:t> </a:t>
            </a:r>
            <a:r>
              <a:rPr sz="1500" b="1" spc="120" dirty="0">
                <a:solidFill>
                  <a:srgbClr val="008C65"/>
                </a:solidFill>
                <a:latin typeface="Trebuchet MS"/>
                <a:cs typeface="Trebuchet MS"/>
              </a:rPr>
              <a:t>273-ФЗ</a:t>
            </a:r>
            <a:endParaRPr sz="15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7263" y="142017"/>
            <a:ext cx="685799" cy="9016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106275" y="1514700"/>
            <a:ext cx="3559810" cy="153888"/>
          </a:xfrm>
          <a:prstGeom prst="rect">
            <a:avLst/>
          </a:prstGeom>
          <a:solidFill>
            <a:srgbClr val="FF7765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0"/>
              </a:lnSpc>
            </a:pPr>
            <a:r>
              <a:rPr sz="1000" b="1" spc="55" dirty="0">
                <a:solidFill>
                  <a:srgbClr val="444444"/>
                </a:solidFill>
                <a:latin typeface="Trebuchet MS"/>
                <a:cs typeface="Trebuchet MS"/>
              </a:rPr>
              <a:t>Статья</a:t>
            </a:r>
            <a:r>
              <a:rPr sz="1000" b="1" spc="-85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sz="1000" b="1" spc="-30" dirty="0">
                <a:solidFill>
                  <a:srgbClr val="444444"/>
                </a:solidFill>
                <a:latin typeface="Trebuchet MS"/>
                <a:cs typeface="Trebuchet MS"/>
              </a:rPr>
              <a:t>18.</a:t>
            </a:r>
            <a:r>
              <a:rPr sz="1000" b="1" spc="-8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sz="1000" b="1" spc="45" dirty="0">
                <a:solidFill>
                  <a:srgbClr val="444444"/>
                </a:solidFill>
                <a:latin typeface="Trebuchet MS"/>
                <a:cs typeface="Trebuchet MS"/>
              </a:rPr>
              <a:t>Печатные</a:t>
            </a:r>
            <a:r>
              <a:rPr sz="1000" b="1" spc="-85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sz="1000" b="1" spc="35" dirty="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sz="1000" b="1" spc="-8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sz="1000" b="1" spc="45" dirty="0">
                <a:solidFill>
                  <a:srgbClr val="444444"/>
                </a:solidFill>
                <a:latin typeface="Trebuchet MS"/>
                <a:cs typeface="Trebuchet MS"/>
              </a:rPr>
              <a:t>электронные</a:t>
            </a:r>
            <a:r>
              <a:rPr sz="1000" b="1" spc="-8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sz="1000" b="1" spc="40" dirty="0">
                <a:solidFill>
                  <a:srgbClr val="444444"/>
                </a:solidFill>
                <a:latin typeface="Trebuchet MS"/>
                <a:cs typeface="Trebuchet MS"/>
              </a:rPr>
              <a:t>образовательные</a:t>
            </a:r>
            <a:endParaRPr sz="10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06275" y="1748379"/>
            <a:ext cx="1885950" cy="153888"/>
          </a:xfrm>
          <a:prstGeom prst="rect">
            <a:avLst/>
          </a:prstGeom>
          <a:solidFill>
            <a:srgbClr val="FF7765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0"/>
              </a:lnSpc>
            </a:pPr>
            <a:r>
              <a:rPr sz="1000" b="1" spc="35" dirty="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sz="1000" b="1" spc="-8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sz="1000" b="1" spc="35" dirty="0">
                <a:solidFill>
                  <a:srgbClr val="444444"/>
                </a:solidFill>
                <a:latin typeface="Trebuchet MS"/>
                <a:cs typeface="Trebuchet MS"/>
              </a:rPr>
              <a:t>информационные</a:t>
            </a:r>
            <a:r>
              <a:rPr sz="1000" b="1" spc="-75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sz="1000" b="1" spc="50" dirty="0">
                <a:solidFill>
                  <a:srgbClr val="444444"/>
                </a:solidFill>
                <a:latin typeface="Trebuchet MS"/>
                <a:cs typeface="Trebuchet MS"/>
              </a:rPr>
              <a:t>ресурсы</a:t>
            </a:r>
            <a:endParaRPr sz="10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88024" y="1988846"/>
            <a:ext cx="4104456" cy="4593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000" spc="-75" dirty="0">
                <a:solidFill>
                  <a:srgbClr val="424242"/>
                </a:solidFill>
                <a:latin typeface="Trebuchet MS"/>
                <a:cs typeface="Trebuchet MS"/>
              </a:rPr>
              <a:t>1. </a:t>
            </a:r>
            <a:r>
              <a:rPr sz="1000" spc="70" dirty="0">
                <a:solidFill>
                  <a:srgbClr val="424242"/>
                </a:solidFill>
                <a:latin typeface="Trebuchet MS"/>
                <a:cs typeface="Trebuchet MS"/>
              </a:rPr>
              <a:t>В </a:t>
            </a:r>
            <a:r>
              <a:rPr sz="1000" spc="15" dirty="0">
                <a:solidFill>
                  <a:srgbClr val="424242"/>
                </a:solidFill>
                <a:latin typeface="Trebuchet MS"/>
                <a:cs typeface="Trebuchet MS"/>
              </a:rPr>
              <a:t>организациях,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осуществляющих образовательную </a:t>
            </a:r>
            <a:r>
              <a:rPr sz="1000" spc="10" dirty="0">
                <a:solidFill>
                  <a:srgbClr val="424242"/>
                </a:solidFill>
                <a:latin typeface="Trebuchet MS"/>
                <a:cs typeface="Trebuchet MS"/>
              </a:rPr>
              <a:t>деятельность, </a:t>
            </a:r>
            <a:r>
              <a:rPr sz="1000" spc="30" dirty="0">
                <a:solidFill>
                  <a:srgbClr val="424242"/>
                </a:solidFill>
                <a:latin typeface="Trebuchet MS"/>
                <a:cs typeface="Trebuchet MS"/>
              </a:rPr>
              <a:t>в </a:t>
            </a:r>
            <a:r>
              <a:rPr sz="1000" spc="20" dirty="0">
                <a:solidFill>
                  <a:srgbClr val="424242"/>
                </a:solidFill>
                <a:latin typeface="Trebuchet MS"/>
                <a:cs typeface="Trebuchet MS"/>
              </a:rPr>
              <a:t>целях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20" dirty="0">
                <a:solidFill>
                  <a:srgbClr val="424242"/>
                </a:solidFill>
                <a:latin typeface="Trebuchet MS"/>
                <a:cs typeface="Trebuchet MS"/>
              </a:rPr>
              <a:t>обеспечения</a:t>
            </a:r>
            <a:r>
              <a:rPr sz="1000" spc="-3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реализации</a:t>
            </a:r>
            <a:r>
              <a:rPr sz="1000" spc="-3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20" dirty="0">
                <a:solidFill>
                  <a:srgbClr val="424242"/>
                </a:solidFill>
                <a:latin typeface="Trebuchet MS"/>
                <a:cs typeface="Trebuchet MS"/>
              </a:rPr>
              <a:t>образовательных</a:t>
            </a:r>
            <a:r>
              <a:rPr sz="1000" spc="-3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15" dirty="0">
                <a:solidFill>
                  <a:srgbClr val="424242"/>
                </a:solidFill>
                <a:latin typeface="Trebuchet MS"/>
                <a:cs typeface="Trebuchet MS"/>
              </a:rPr>
              <a:t>программ</a:t>
            </a:r>
            <a:r>
              <a:rPr sz="1000" spc="-3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20" dirty="0">
                <a:solidFill>
                  <a:srgbClr val="424242"/>
                </a:solidFill>
                <a:latin typeface="Trebuchet MS"/>
                <a:cs typeface="Trebuchet MS"/>
              </a:rPr>
              <a:t>формируются</a:t>
            </a:r>
            <a:r>
              <a:rPr sz="1000" spc="-3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10" dirty="0">
                <a:solidFill>
                  <a:srgbClr val="424242"/>
                </a:solidFill>
                <a:latin typeface="Trebuchet MS"/>
                <a:cs typeface="Trebuchet MS"/>
              </a:rPr>
              <a:t>библиотеки,</a:t>
            </a:r>
            <a:r>
              <a:rPr sz="1000" spc="-3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30" dirty="0">
                <a:solidFill>
                  <a:srgbClr val="424242"/>
                </a:solidFill>
                <a:latin typeface="Trebuchet MS"/>
                <a:cs typeface="Trebuchet MS"/>
              </a:rPr>
              <a:t>в </a:t>
            </a:r>
            <a:r>
              <a:rPr sz="1000" spc="-19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20" dirty="0">
                <a:solidFill>
                  <a:srgbClr val="424242"/>
                </a:solidFill>
                <a:latin typeface="Trebuchet MS"/>
                <a:cs typeface="Trebuchet MS"/>
              </a:rPr>
              <a:t>том </a:t>
            </a:r>
            <a:r>
              <a:rPr sz="1000" spc="15" dirty="0">
                <a:solidFill>
                  <a:srgbClr val="424242"/>
                </a:solidFill>
                <a:latin typeface="Trebuchet MS"/>
                <a:cs typeface="Trebuchet MS"/>
              </a:rPr>
              <a:t>числе цифровые (электронные) </a:t>
            </a:r>
            <a:r>
              <a:rPr sz="1000" spc="10" dirty="0">
                <a:solidFill>
                  <a:srgbClr val="424242"/>
                </a:solidFill>
                <a:latin typeface="Trebuchet MS"/>
                <a:cs typeface="Trebuchet MS"/>
              </a:rPr>
              <a:t>библиотеки,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обеспечивающие </a:t>
            </a:r>
            <a:r>
              <a:rPr sz="1000" spc="30" dirty="0">
                <a:solidFill>
                  <a:srgbClr val="424242"/>
                </a:solidFill>
                <a:latin typeface="Trebuchet MS"/>
                <a:cs typeface="Trebuchet MS"/>
              </a:rPr>
              <a:t>доступ </a:t>
            </a:r>
            <a:r>
              <a:rPr sz="1000" spc="10" dirty="0">
                <a:solidFill>
                  <a:srgbClr val="424242"/>
                </a:solidFill>
                <a:latin typeface="Trebuchet MS"/>
                <a:cs typeface="Trebuchet MS"/>
              </a:rPr>
              <a:t>к </a:t>
            </a:r>
            <a:r>
              <a:rPr sz="1000" spc="15" dirty="0">
                <a:solidFill>
                  <a:srgbClr val="424242"/>
                </a:solidFill>
                <a:latin typeface="Trebuchet MS"/>
                <a:cs typeface="Trebuchet MS"/>
              </a:rPr>
              <a:t> профессиональным </a:t>
            </a:r>
            <a:r>
              <a:rPr sz="1000" spc="20" dirty="0">
                <a:solidFill>
                  <a:srgbClr val="424242"/>
                </a:solidFill>
                <a:latin typeface="Trebuchet MS"/>
                <a:cs typeface="Trebuchet MS"/>
              </a:rPr>
              <a:t>базам </a:t>
            </a:r>
            <a:r>
              <a:rPr sz="1000" spc="5" dirty="0">
                <a:solidFill>
                  <a:srgbClr val="424242"/>
                </a:solidFill>
                <a:latin typeface="Trebuchet MS"/>
                <a:cs typeface="Trebuchet MS"/>
              </a:rPr>
              <a:t>данных, </a:t>
            </a:r>
            <a:r>
              <a:rPr sz="1000" spc="20" dirty="0">
                <a:solidFill>
                  <a:srgbClr val="424242"/>
                </a:solidFill>
                <a:latin typeface="Trebuchet MS"/>
                <a:cs typeface="Trebuchet MS"/>
              </a:rPr>
              <a:t>информационным справочным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и </a:t>
            </a:r>
            <a:r>
              <a:rPr sz="1000" spc="20" dirty="0">
                <a:solidFill>
                  <a:srgbClr val="424242"/>
                </a:solidFill>
                <a:latin typeface="Trebuchet MS"/>
                <a:cs typeface="Trebuchet MS"/>
              </a:rPr>
              <a:t>поисковым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10" dirty="0">
                <a:solidFill>
                  <a:srgbClr val="424242"/>
                </a:solidFill>
                <a:latin typeface="Trebuchet MS"/>
                <a:cs typeface="Trebuchet MS"/>
              </a:rPr>
              <a:t>системам,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а также </a:t>
            </a:r>
            <a:r>
              <a:rPr sz="1000" spc="15" dirty="0">
                <a:solidFill>
                  <a:srgbClr val="424242"/>
                </a:solidFill>
                <a:latin typeface="Trebuchet MS"/>
                <a:cs typeface="Trebuchet MS"/>
              </a:rPr>
              <a:t>иным </a:t>
            </a:r>
            <a:r>
              <a:rPr sz="1000" spc="20" dirty="0">
                <a:solidFill>
                  <a:srgbClr val="424242"/>
                </a:solidFill>
                <a:latin typeface="Trebuchet MS"/>
                <a:cs typeface="Trebuchet MS"/>
              </a:rPr>
              <a:t>информационным </a:t>
            </a:r>
            <a:r>
              <a:rPr sz="1000" spc="10" dirty="0">
                <a:solidFill>
                  <a:srgbClr val="424242"/>
                </a:solidFill>
                <a:latin typeface="Trebuchet MS"/>
                <a:cs typeface="Trebuchet MS"/>
              </a:rPr>
              <a:t>ресурсам. </a:t>
            </a:r>
            <a:r>
              <a:rPr sz="1000" b="1" spc="25" dirty="0">
                <a:solidFill>
                  <a:srgbClr val="424242"/>
                </a:solidFill>
                <a:latin typeface="Trebuchet MS"/>
                <a:cs typeface="Trebuchet MS"/>
              </a:rPr>
              <a:t>Библиотечный </a:t>
            </a:r>
            <a:r>
              <a:rPr sz="1000" b="1" spc="20" dirty="0">
                <a:solidFill>
                  <a:srgbClr val="424242"/>
                </a:solidFill>
                <a:latin typeface="Trebuchet MS"/>
                <a:cs typeface="Trebuchet MS"/>
              </a:rPr>
              <a:t>фонд </a:t>
            </a:r>
            <a:r>
              <a:rPr sz="1000" b="1" spc="2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b="1" spc="30" dirty="0">
                <a:solidFill>
                  <a:srgbClr val="424242"/>
                </a:solidFill>
                <a:latin typeface="Trebuchet MS"/>
                <a:cs typeface="Trebuchet MS"/>
              </a:rPr>
              <a:t>должен быть укомплектован </a:t>
            </a:r>
            <a:r>
              <a:rPr sz="1000" b="1" spc="25" dirty="0">
                <a:solidFill>
                  <a:srgbClr val="424242"/>
                </a:solidFill>
                <a:latin typeface="Trebuchet MS"/>
                <a:cs typeface="Trebuchet MS"/>
              </a:rPr>
              <a:t>печатными и </a:t>
            </a:r>
            <a:r>
              <a:rPr sz="1000" b="1" spc="15" dirty="0">
                <a:solidFill>
                  <a:srgbClr val="424242"/>
                </a:solidFill>
                <a:latin typeface="Trebuchet MS"/>
                <a:cs typeface="Trebuchet MS"/>
              </a:rPr>
              <a:t>(или) </a:t>
            </a:r>
            <a:r>
              <a:rPr sz="1000" b="1" spc="30" dirty="0">
                <a:solidFill>
                  <a:srgbClr val="424242"/>
                </a:solidFill>
                <a:latin typeface="Trebuchet MS"/>
                <a:cs typeface="Trebuchet MS"/>
              </a:rPr>
              <a:t>электронными </a:t>
            </a:r>
            <a:r>
              <a:rPr sz="1000" b="1" spc="25" dirty="0">
                <a:solidFill>
                  <a:srgbClr val="424242"/>
                </a:solidFill>
                <a:latin typeface="Trebuchet MS"/>
                <a:cs typeface="Trebuchet MS"/>
              </a:rPr>
              <a:t>учебными </a:t>
            </a:r>
            <a:r>
              <a:rPr sz="1000" b="1" spc="3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b="1" spc="25" dirty="0">
                <a:solidFill>
                  <a:srgbClr val="424242"/>
                </a:solidFill>
                <a:latin typeface="Trebuchet MS"/>
                <a:cs typeface="Trebuchet MS"/>
              </a:rPr>
              <a:t>изданиями </a:t>
            </a:r>
            <a:r>
              <a:rPr sz="1000" b="1" spc="35" dirty="0">
                <a:solidFill>
                  <a:srgbClr val="424242"/>
                </a:solidFill>
                <a:latin typeface="Trebuchet MS"/>
                <a:cs typeface="Trebuchet MS"/>
              </a:rPr>
              <a:t>(включая </a:t>
            </a:r>
            <a:r>
              <a:rPr sz="1000" b="1" spc="25" dirty="0">
                <a:solidFill>
                  <a:srgbClr val="424242"/>
                </a:solidFill>
                <a:latin typeface="Trebuchet MS"/>
                <a:cs typeface="Trebuchet MS"/>
              </a:rPr>
              <a:t>учебники и учебные </a:t>
            </a:r>
            <a:r>
              <a:rPr sz="1000" b="1" spc="15" dirty="0">
                <a:solidFill>
                  <a:srgbClr val="424242"/>
                </a:solidFill>
                <a:latin typeface="Trebuchet MS"/>
                <a:cs typeface="Trebuchet MS"/>
              </a:rPr>
              <a:t>пособия), </a:t>
            </a:r>
            <a:r>
              <a:rPr sz="1000" spc="15" dirty="0">
                <a:solidFill>
                  <a:srgbClr val="424242"/>
                </a:solidFill>
                <a:latin typeface="Trebuchet MS"/>
                <a:cs typeface="Trebuchet MS"/>
              </a:rPr>
              <a:t>методическими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и </a:t>
            </a:r>
            <a:r>
              <a:rPr sz="1000" spc="3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20" dirty="0">
                <a:solidFill>
                  <a:srgbClr val="424242"/>
                </a:solidFill>
                <a:latin typeface="Trebuchet MS"/>
                <a:cs typeface="Trebuchet MS"/>
              </a:rPr>
              <a:t>периодическими изданиями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по </a:t>
            </a:r>
            <a:r>
              <a:rPr sz="1000" spc="15" dirty="0">
                <a:solidFill>
                  <a:srgbClr val="424242"/>
                </a:solidFill>
                <a:latin typeface="Trebuchet MS"/>
                <a:cs typeface="Trebuchet MS"/>
              </a:rPr>
              <a:t>всем </a:t>
            </a:r>
            <a:r>
              <a:rPr sz="1000" spc="20" dirty="0">
                <a:solidFill>
                  <a:srgbClr val="424242"/>
                </a:solidFill>
                <a:latin typeface="Trebuchet MS"/>
                <a:cs typeface="Trebuchet MS"/>
              </a:rPr>
              <a:t>входящим </a:t>
            </a:r>
            <a:r>
              <a:rPr sz="1000" spc="30" dirty="0">
                <a:solidFill>
                  <a:srgbClr val="424242"/>
                </a:solidFill>
                <a:latin typeface="Trebuchet MS"/>
                <a:cs typeface="Trebuchet MS"/>
              </a:rPr>
              <a:t>в </a:t>
            </a:r>
            <a:r>
              <a:rPr sz="1000" spc="15" dirty="0">
                <a:solidFill>
                  <a:srgbClr val="424242"/>
                </a:solidFill>
                <a:latin typeface="Trebuchet MS"/>
                <a:cs typeface="Trebuchet MS"/>
              </a:rPr>
              <a:t>реализуемые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основные </a:t>
            </a:r>
            <a:r>
              <a:rPr sz="1000" spc="3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20" dirty="0">
                <a:solidFill>
                  <a:srgbClr val="424242"/>
                </a:solidFill>
                <a:latin typeface="Trebuchet MS"/>
                <a:cs typeface="Trebuchet MS"/>
              </a:rPr>
              <a:t>образовательные </a:t>
            </a:r>
            <a:r>
              <a:rPr sz="1000" spc="15" dirty="0">
                <a:solidFill>
                  <a:srgbClr val="424242"/>
                </a:solidFill>
                <a:latin typeface="Trebuchet MS"/>
                <a:cs typeface="Trebuchet MS"/>
              </a:rPr>
              <a:t>программы учебным </a:t>
            </a:r>
            <a:r>
              <a:rPr sz="1000" spc="5" dirty="0">
                <a:solidFill>
                  <a:srgbClr val="424242"/>
                </a:solidFill>
                <a:latin typeface="Trebuchet MS"/>
                <a:cs typeface="Trebuchet MS"/>
              </a:rPr>
              <a:t>предметам, курсам,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дисциплинам </a:t>
            </a:r>
            <a:r>
              <a:rPr sz="1000" spc="3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424242"/>
                </a:solidFill>
                <a:latin typeface="Trebuchet MS"/>
                <a:cs typeface="Trebuchet MS"/>
              </a:rPr>
              <a:t>(модулям).</a:t>
            </a:r>
            <a:endParaRPr sz="100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2700">
              <a:spcBef>
                <a:spcPts val="114"/>
              </a:spcBef>
            </a:pPr>
            <a:r>
              <a:rPr sz="1000" spc="-105" dirty="0">
                <a:solidFill>
                  <a:srgbClr val="1155CC"/>
                </a:solidFill>
                <a:latin typeface="Trebuchet MS"/>
                <a:cs typeface="Trebuchet MS"/>
              </a:rPr>
              <a:t>….</a:t>
            </a:r>
            <a:endParaRPr sz="100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2700" marR="10160">
              <a:lnSpc>
                <a:spcPct val="114999"/>
              </a:lnSpc>
              <a:spcBef>
                <a:spcPts val="45"/>
              </a:spcBef>
            </a:pPr>
            <a:r>
              <a:rPr sz="1000" spc="-15" dirty="0">
                <a:solidFill>
                  <a:srgbClr val="424242"/>
                </a:solidFill>
                <a:latin typeface="Trebuchet MS"/>
                <a:cs typeface="Trebuchet MS"/>
              </a:rPr>
              <a:t>4. </a:t>
            </a:r>
            <a:r>
              <a:rPr sz="1000" spc="15" dirty="0">
                <a:solidFill>
                  <a:srgbClr val="424242"/>
                </a:solidFill>
                <a:latin typeface="Trebuchet MS"/>
                <a:cs typeface="Trebuchet MS"/>
              </a:rPr>
              <a:t>Организации,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осуществляющие образовательную </a:t>
            </a:r>
            <a:r>
              <a:rPr sz="1000" spc="15" dirty="0">
                <a:solidFill>
                  <a:srgbClr val="424242"/>
                </a:solidFill>
                <a:latin typeface="Trebuchet MS"/>
                <a:cs typeface="Trebuchet MS"/>
              </a:rPr>
              <a:t>деятельность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по </a:t>
            </a:r>
            <a:r>
              <a:rPr sz="1000" spc="20" dirty="0">
                <a:solidFill>
                  <a:srgbClr val="424242"/>
                </a:solidFill>
                <a:latin typeface="Trebuchet MS"/>
                <a:cs typeface="Trebuchet MS"/>
              </a:rPr>
              <a:t>имеющим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 государственную аккредитацию </a:t>
            </a:r>
            <a:r>
              <a:rPr sz="1000" spc="20" dirty="0">
                <a:solidFill>
                  <a:srgbClr val="424242"/>
                </a:solidFill>
                <a:latin typeface="Trebuchet MS"/>
                <a:cs typeface="Trebuchet MS"/>
              </a:rPr>
              <a:t>образовательным </a:t>
            </a:r>
            <a:r>
              <a:rPr sz="1000" spc="15" dirty="0">
                <a:solidFill>
                  <a:srgbClr val="424242"/>
                </a:solidFill>
                <a:latin typeface="Trebuchet MS"/>
                <a:cs typeface="Trebuchet MS"/>
              </a:rPr>
              <a:t>программам начального </a:t>
            </a:r>
            <a:r>
              <a:rPr sz="1000" spc="2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424242"/>
                </a:solidFill>
                <a:latin typeface="Trebuchet MS"/>
                <a:cs typeface="Trebuchet MS"/>
              </a:rPr>
              <a:t>общего,</a:t>
            </a:r>
            <a:r>
              <a:rPr sz="1000" spc="-3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основного</a:t>
            </a:r>
            <a:r>
              <a:rPr sz="1000" spc="-3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424242"/>
                </a:solidFill>
                <a:latin typeface="Trebuchet MS"/>
                <a:cs typeface="Trebuchet MS"/>
              </a:rPr>
              <a:t>общего,</a:t>
            </a:r>
            <a:r>
              <a:rPr sz="1000" spc="-3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15" dirty="0">
                <a:solidFill>
                  <a:srgbClr val="424242"/>
                </a:solidFill>
                <a:latin typeface="Trebuchet MS"/>
                <a:cs typeface="Trebuchet MS"/>
              </a:rPr>
              <a:t>среднего</a:t>
            </a:r>
            <a:r>
              <a:rPr sz="1000" spc="-2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15" dirty="0">
                <a:solidFill>
                  <a:srgbClr val="424242"/>
                </a:solidFill>
                <a:latin typeface="Trebuchet MS"/>
                <a:cs typeface="Trebuchet MS"/>
              </a:rPr>
              <a:t>общего</a:t>
            </a:r>
            <a:r>
              <a:rPr sz="1000" spc="-3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15" dirty="0">
                <a:solidFill>
                  <a:srgbClr val="424242"/>
                </a:solidFill>
                <a:latin typeface="Trebuchet MS"/>
                <a:cs typeface="Trebuchet MS"/>
              </a:rPr>
              <a:t>образования,</a:t>
            </a:r>
            <a:r>
              <a:rPr sz="1000" spc="-3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10" dirty="0">
                <a:solidFill>
                  <a:srgbClr val="424242"/>
                </a:solidFill>
                <a:latin typeface="Trebuchet MS"/>
                <a:cs typeface="Trebuchet MS"/>
              </a:rPr>
              <a:t>для</a:t>
            </a:r>
            <a:r>
              <a:rPr sz="1000" spc="-3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использования</a:t>
            </a:r>
            <a:r>
              <a:rPr sz="1000" spc="-2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при </a:t>
            </a:r>
            <a:r>
              <a:rPr sz="1000" spc="-19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реализации</a:t>
            </a:r>
            <a:r>
              <a:rPr sz="1000" spc="-4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указанных</a:t>
            </a:r>
            <a:r>
              <a:rPr sz="1000" spc="-4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20" dirty="0">
                <a:solidFill>
                  <a:srgbClr val="424242"/>
                </a:solidFill>
                <a:latin typeface="Trebuchet MS"/>
                <a:cs typeface="Trebuchet MS"/>
              </a:rPr>
              <a:t>образовательных</a:t>
            </a:r>
            <a:r>
              <a:rPr sz="1000" spc="-4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15" dirty="0">
                <a:solidFill>
                  <a:srgbClr val="424242"/>
                </a:solidFill>
                <a:latin typeface="Trebuchet MS"/>
                <a:cs typeface="Trebuchet MS"/>
              </a:rPr>
              <a:t>программ</a:t>
            </a:r>
            <a:r>
              <a:rPr sz="1000" spc="-4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20" dirty="0">
                <a:solidFill>
                  <a:srgbClr val="424242"/>
                </a:solidFill>
                <a:latin typeface="Trebuchet MS"/>
                <a:cs typeface="Trebuchet MS"/>
              </a:rPr>
              <a:t>используют:</a:t>
            </a:r>
            <a:endParaRPr sz="100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86690">
              <a:spcBef>
                <a:spcPts val="125"/>
              </a:spcBef>
            </a:pPr>
            <a:r>
              <a:rPr sz="1000" spc="-85" dirty="0">
                <a:solidFill>
                  <a:srgbClr val="424242"/>
                </a:solidFill>
                <a:latin typeface="Trebuchet MS"/>
                <a:cs typeface="Trebuchet MS"/>
              </a:rPr>
              <a:t>…</a:t>
            </a:r>
            <a:endParaRPr sz="100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282575" marR="671195" indent="-90170">
              <a:lnSpc>
                <a:spcPct val="114999"/>
              </a:lnSpc>
            </a:pPr>
            <a:r>
              <a:rPr sz="1000" spc="15" dirty="0">
                <a:solidFill>
                  <a:srgbClr val="424242"/>
                </a:solidFill>
                <a:latin typeface="Trebuchet MS"/>
                <a:cs typeface="Trebuchet MS"/>
              </a:rPr>
              <a:t>3)</a:t>
            </a:r>
            <a:r>
              <a:rPr sz="1000" spc="-6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b="1" spc="30" dirty="0">
                <a:solidFill>
                  <a:srgbClr val="424242"/>
                </a:solidFill>
                <a:latin typeface="Trebuchet MS"/>
                <a:cs typeface="Trebuchet MS"/>
              </a:rPr>
              <a:t>электронные</a:t>
            </a:r>
            <a:r>
              <a:rPr sz="1000" b="1" spc="-6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b="1" spc="30" dirty="0">
                <a:solidFill>
                  <a:srgbClr val="424242"/>
                </a:solidFill>
                <a:latin typeface="Trebuchet MS"/>
                <a:cs typeface="Trebuchet MS"/>
              </a:rPr>
              <a:t>образовательные</a:t>
            </a:r>
            <a:r>
              <a:rPr sz="1000" b="1" spc="-6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b="1" spc="35" dirty="0">
                <a:solidFill>
                  <a:srgbClr val="424242"/>
                </a:solidFill>
                <a:latin typeface="Trebuchet MS"/>
                <a:cs typeface="Trebuchet MS"/>
              </a:rPr>
              <a:t>ресурсы</a:t>
            </a:r>
            <a:r>
              <a:rPr sz="1000" spc="-85" dirty="0">
                <a:solidFill>
                  <a:srgbClr val="424242"/>
                </a:solidFill>
                <a:latin typeface="Trebuchet MS"/>
                <a:cs typeface="Trebuchet MS"/>
              </a:rPr>
              <a:t>,</a:t>
            </a:r>
            <a:r>
              <a:rPr sz="1000" spc="-4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20" dirty="0">
                <a:solidFill>
                  <a:srgbClr val="424242"/>
                </a:solidFill>
                <a:latin typeface="Trebuchet MS"/>
                <a:cs typeface="Trebuchet MS"/>
              </a:rPr>
              <a:t>входящие</a:t>
            </a:r>
            <a:r>
              <a:rPr sz="1000" spc="-4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20" dirty="0">
                <a:solidFill>
                  <a:srgbClr val="424242"/>
                </a:solidFill>
                <a:latin typeface="Trebuchet MS"/>
                <a:cs typeface="Trebuchet MS"/>
              </a:rPr>
              <a:t>в  </a:t>
            </a:r>
            <a:r>
              <a:rPr sz="1000" spc="10" dirty="0">
                <a:solidFill>
                  <a:srgbClr val="424242"/>
                </a:solidFill>
                <a:latin typeface="Trebuchet MS"/>
                <a:cs typeface="Trebuchet MS"/>
              </a:rPr>
              <a:t>федеральный </a:t>
            </a:r>
            <a:r>
              <a:rPr sz="1000" spc="15" dirty="0">
                <a:solidFill>
                  <a:srgbClr val="424242"/>
                </a:solidFill>
                <a:latin typeface="Trebuchet MS"/>
                <a:cs typeface="Trebuchet MS"/>
              </a:rPr>
              <a:t>перечень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электронных </a:t>
            </a:r>
            <a:r>
              <a:rPr sz="1000" spc="20" dirty="0">
                <a:solidFill>
                  <a:srgbClr val="424242"/>
                </a:solidFill>
                <a:latin typeface="Trebuchet MS"/>
                <a:cs typeface="Trebuchet MS"/>
              </a:rPr>
              <a:t>образовательных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15" dirty="0">
                <a:solidFill>
                  <a:srgbClr val="424242"/>
                </a:solidFill>
                <a:latin typeface="Trebuchet MS"/>
                <a:cs typeface="Trebuchet MS"/>
              </a:rPr>
              <a:t>ресурсов,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допущенных </a:t>
            </a:r>
            <a:r>
              <a:rPr sz="1000" spc="10" dirty="0">
                <a:solidFill>
                  <a:srgbClr val="424242"/>
                </a:solidFill>
                <a:latin typeface="Trebuchet MS"/>
                <a:cs typeface="Trebuchet MS"/>
              </a:rPr>
              <a:t>к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использованию при реализации </a:t>
            </a:r>
            <a:r>
              <a:rPr sz="1000" spc="3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20" dirty="0">
                <a:solidFill>
                  <a:srgbClr val="424242"/>
                </a:solidFill>
                <a:latin typeface="Trebuchet MS"/>
                <a:cs typeface="Trebuchet MS"/>
              </a:rPr>
              <a:t>имеющих</a:t>
            </a:r>
            <a:r>
              <a:rPr sz="1000" spc="-2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государственную</a:t>
            </a:r>
            <a:r>
              <a:rPr sz="1000" spc="-1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аккредитацию</a:t>
            </a:r>
            <a:r>
              <a:rPr sz="1000" spc="-1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20" dirty="0">
                <a:solidFill>
                  <a:srgbClr val="424242"/>
                </a:solidFill>
                <a:latin typeface="Trebuchet MS"/>
                <a:cs typeface="Trebuchet MS"/>
              </a:rPr>
              <a:t>образовательных </a:t>
            </a:r>
            <a:r>
              <a:rPr sz="1000" spc="-19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15" dirty="0">
                <a:solidFill>
                  <a:srgbClr val="424242"/>
                </a:solidFill>
                <a:latin typeface="Trebuchet MS"/>
                <a:cs typeface="Trebuchet MS"/>
              </a:rPr>
              <a:t>программ начального </a:t>
            </a:r>
            <a:r>
              <a:rPr sz="1000" dirty="0">
                <a:solidFill>
                  <a:srgbClr val="424242"/>
                </a:solidFill>
                <a:latin typeface="Trebuchet MS"/>
                <a:cs typeface="Trebuchet MS"/>
              </a:rPr>
              <a:t>общего,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основного </a:t>
            </a:r>
            <a:r>
              <a:rPr sz="1000" dirty="0">
                <a:solidFill>
                  <a:srgbClr val="424242"/>
                </a:solidFill>
                <a:latin typeface="Trebuchet MS"/>
                <a:cs typeface="Trebuchet MS"/>
              </a:rPr>
              <a:t>общего, </a:t>
            </a:r>
            <a:r>
              <a:rPr sz="1000" spc="15" dirty="0">
                <a:solidFill>
                  <a:srgbClr val="424242"/>
                </a:solidFill>
                <a:latin typeface="Trebuchet MS"/>
                <a:cs typeface="Trebuchet MS"/>
              </a:rPr>
              <a:t>среднего </a:t>
            </a:r>
            <a:r>
              <a:rPr sz="1000" spc="2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15" dirty="0">
                <a:solidFill>
                  <a:srgbClr val="424242"/>
                </a:solidFill>
                <a:latin typeface="Trebuchet MS"/>
                <a:cs typeface="Trebuchet MS"/>
              </a:rPr>
              <a:t>общего</a:t>
            </a:r>
            <a:r>
              <a:rPr sz="1000" spc="-4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15" dirty="0">
                <a:solidFill>
                  <a:srgbClr val="424242"/>
                </a:solidFill>
                <a:latin typeface="Trebuchet MS"/>
                <a:cs typeface="Trebuchet MS"/>
              </a:rPr>
              <a:t>образования.</a:t>
            </a:r>
            <a:endParaRPr sz="10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16219" y="213324"/>
            <a:ext cx="1713853" cy="10746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200" u="sng" spc="20" dirty="0">
                <a:solidFill>
                  <a:srgbClr val="002C44"/>
                </a:solidFill>
                <a:uFill>
                  <a:solidFill>
                    <a:srgbClr val="002C44"/>
                  </a:solidFill>
                </a:uFill>
                <a:latin typeface="Trebuchet MS"/>
                <a:cs typeface="Trebuchet MS"/>
                <a:hlinkClick r:id="rId3"/>
              </a:rPr>
              <a:t>Федеральны</a:t>
            </a:r>
            <a:r>
              <a:rPr sz="1200" u="sng" spc="25" dirty="0">
                <a:solidFill>
                  <a:srgbClr val="002C44"/>
                </a:solidFill>
                <a:uFill>
                  <a:solidFill>
                    <a:srgbClr val="002C44"/>
                  </a:solidFill>
                </a:uFill>
                <a:latin typeface="Trebuchet MS"/>
                <a:cs typeface="Trebuchet MS"/>
                <a:hlinkClick r:id="rId3"/>
              </a:rPr>
              <a:t>й</a:t>
            </a:r>
            <a:r>
              <a:rPr sz="1200" u="sng" spc="-40" dirty="0">
                <a:solidFill>
                  <a:srgbClr val="002C44"/>
                </a:solidFill>
                <a:uFill>
                  <a:solidFill>
                    <a:srgbClr val="002C44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1200" u="sng" spc="25" dirty="0">
                <a:solidFill>
                  <a:srgbClr val="002C44"/>
                </a:solidFill>
                <a:uFill>
                  <a:solidFill>
                    <a:srgbClr val="002C44"/>
                  </a:solidFill>
                </a:uFill>
                <a:latin typeface="Trebuchet MS"/>
                <a:cs typeface="Trebuchet MS"/>
                <a:hlinkClick r:id="rId3"/>
              </a:rPr>
              <a:t>закон </a:t>
            </a:r>
            <a:r>
              <a:rPr sz="1200" spc="15" dirty="0">
                <a:solidFill>
                  <a:srgbClr val="002C44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1200" u="sng" spc="15" dirty="0">
                <a:solidFill>
                  <a:srgbClr val="002C44"/>
                </a:solidFill>
                <a:uFill>
                  <a:solidFill>
                    <a:srgbClr val="002C44"/>
                  </a:solidFill>
                </a:uFill>
                <a:latin typeface="Trebuchet MS"/>
                <a:cs typeface="Trebuchet MS"/>
                <a:hlinkClick r:id="rId3"/>
              </a:rPr>
              <a:t>"Об </a:t>
            </a:r>
            <a:r>
              <a:rPr sz="1200" u="sng" spc="25" dirty="0">
                <a:solidFill>
                  <a:srgbClr val="002C44"/>
                </a:solidFill>
                <a:uFill>
                  <a:solidFill>
                    <a:srgbClr val="002C44"/>
                  </a:solidFill>
                </a:uFill>
                <a:latin typeface="Trebuchet MS"/>
                <a:cs typeface="Trebuchet MS"/>
                <a:hlinkClick r:id="rId3"/>
              </a:rPr>
              <a:t>образовании </a:t>
            </a:r>
            <a:r>
              <a:rPr sz="1200" u="sng" spc="30" dirty="0">
                <a:solidFill>
                  <a:srgbClr val="002C44"/>
                </a:solidFill>
                <a:uFill>
                  <a:solidFill>
                    <a:srgbClr val="002C44"/>
                  </a:solidFill>
                </a:uFill>
                <a:latin typeface="Trebuchet MS"/>
                <a:cs typeface="Trebuchet MS"/>
                <a:hlinkClick r:id="rId3"/>
              </a:rPr>
              <a:t>в </a:t>
            </a:r>
            <a:r>
              <a:rPr sz="1200" spc="35" dirty="0">
                <a:solidFill>
                  <a:srgbClr val="002C44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1200" u="sng" spc="30" dirty="0">
                <a:solidFill>
                  <a:srgbClr val="002C44"/>
                </a:solidFill>
                <a:uFill>
                  <a:solidFill>
                    <a:srgbClr val="002C44"/>
                  </a:solidFill>
                </a:uFill>
                <a:latin typeface="Trebuchet MS"/>
                <a:cs typeface="Trebuchet MS"/>
                <a:hlinkClick r:id="rId3"/>
              </a:rPr>
              <a:t>Российской </a:t>
            </a:r>
            <a:r>
              <a:rPr sz="1200" spc="35" dirty="0">
                <a:solidFill>
                  <a:srgbClr val="002C44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1200" u="sng" spc="30" dirty="0">
                <a:solidFill>
                  <a:srgbClr val="002C44"/>
                </a:solidFill>
                <a:uFill>
                  <a:solidFill>
                    <a:srgbClr val="002C44"/>
                  </a:solidFill>
                </a:uFill>
                <a:latin typeface="Trebuchet MS"/>
                <a:cs typeface="Trebuchet MS"/>
                <a:hlinkClick r:id="rId3"/>
              </a:rPr>
              <a:t>Федерации" от </a:t>
            </a:r>
            <a:r>
              <a:rPr sz="1200" spc="35" dirty="0">
                <a:solidFill>
                  <a:srgbClr val="002C44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1200" u="sng" spc="45" dirty="0">
                <a:solidFill>
                  <a:srgbClr val="002C44"/>
                </a:solidFill>
                <a:uFill>
                  <a:solidFill>
                    <a:srgbClr val="002C44"/>
                  </a:solidFill>
                </a:uFill>
                <a:latin typeface="Trebuchet MS"/>
                <a:cs typeface="Trebuchet MS"/>
                <a:hlinkClick r:id="rId3"/>
              </a:rPr>
              <a:t>2</a:t>
            </a:r>
            <a:r>
              <a:rPr sz="1200" u="sng" dirty="0">
                <a:solidFill>
                  <a:srgbClr val="002C44"/>
                </a:solidFill>
                <a:uFill>
                  <a:solidFill>
                    <a:srgbClr val="002C44"/>
                  </a:solidFill>
                </a:uFill>
                <a:latin typeface="Trebuchet MS"/>
                <a:cs typeface="Trebuchet MS"/>
                <a:hlinkClick r:id="rId3"/>
              </a:rPr>
              <a:t>9</a:t>
            </a:r>
            <a:r>
              <a:rPr sz="1200" u="sng" spc="-135" dirty="0">
                <a:solidFill>
                  <a:srgbClr val="002C44"/>
                </a:solidFill>
                <a:uFill>
                  <a:solidFill>
                    <a:srgbClr val="002C44"/>
                  </a:solidFill>
                </a:uFill>
                <a:latin typeface="Trebuchet MS"/>
                <a:cs typeface="Trebuchet MS"/>
                <a:hlinkClick r:id="rId3"/>
              </a:rPr>
              <a:t>.</a:t>
            </a:r>
            <a:r>
              <a:rPr sz="1200" u="sng" spc="-10" dirty="0">
                <a:solidFill>
                  <a:srgbClr val="002C44"/>
                </a:solidFill>
                <a:uFill>
                  <a:solidFill>
                    <a:srgbClr val="002C44"/>
                  </a:solidFill>
                </a:uFill>
                <a:latin typeface="Trebuchet MS"/>
                <a:cs typeface="Trebuchet MS"/>
                <a:hlinkClick r:id="rId3"/>
              </a:rPr>
              <a:t>12.201</a:t>
            </a:r>
            <a:r>
              <a:rPr sz="1200" u="sng" spc="40" dirty="0">
                <a:solidFill>
                  <a:srgbClr val="002C44"/>
                </a:solidFill>
                <a:uFill>
                  <a:solidFill>
                    <a:srgbClr val="002C44"/>
                  </a:solidFill>
                </a:uFill>
                <a:latin typeface="Trebuchet MS"/>
                <a:cs typeface="Trebuchet MS"/>
                <a:hlinkClick r:id="rId3"/>
              </a:rPr>
              <a:t>2</a:t>
            </a:r>
            <a:r>
              <a:rPr sz="1200" u="sng" spc="-40" dirty="0">
                <a:solidFill>
                  <a:srgbClr val="002C44"/>
                </a:solidFill>
                <a:uFill>
                  <a:solidFill>
                    <a:srgbClr val="002C44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1200" u="sng" spc="35" dirty="0">
                <a:solidFill>
                  <a:srgbClr val="002C44"/>
                </a:solidFill>
                <a:uFill>
                  <a:solidFill>
                    <a:srgbClr val="002C44"/>
                  </a:solidFill>
                </a:uFill>
                <a:latin typeface="Trebuchet MS"/>
                <a:cs typeface="Trebuchet MS"/>
                <a:hlinkClick r:id="rId3"/>
              </a:rPr>
              <a:t>N</a:t>
            </a:r>
            <a:r>
              <a:rPr sz="1200" u="sng" spc="-40" dirty="0">
                <a:solidFill>
                  <a:srgbClr val="002C44"/>
                </a:solidFill>
                <a:uFill>
                  <a:solidFill>
                    <a:srgbClr val="002C44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1200" u="sng" spc="50" dirty="0">
                <a:solidFill>
                  <a:srgbClr val="002C44"/>
                </a:solidFill>
                <a:uFill>
                  <a:solidFill>
                    <a:srgbClr val="002C44"/>
                  </a:solidFill>
                </a:uFill>
                <a:latin typeface="Trebuchet MS"/>
                <a:cs typeface="Trebuchet MS"/>
                <a:hlinkClick r:id="rId3"/>
              </a:rPr>
              <a:t>273-ФЗ</a:t>
            </a:r>
            <a:endParaRPr sz="12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0488" y="983260"/>
            <a:ext cx="3439795" cy="153888"/>
          </a:xfrm>
          <a:prstGeom prst="rect">
            <a:avLst/>
          </a:prstGeom>
          <a:solidFill>
            <a:srgbClr val="FF7765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0"/>
              </a:lnSpc>
            </a:pPr>
            <a:r>
              <a:rPr sz="1000" b="1" spc="55" dirty="0">
                <a:solidFill>
                  <a:srgbClr val="444444"/>
                </a:solidFill>
                <a:latin typeface="Trebuchet MS"/>
                <a:cs typeface="Trebuchet MS"/>
              </a:rPr>
              <a:t>Статья</a:t>
            </a:r>
            <a:r>
              <a:rPr sz="1000" b="1" spc="-9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sz="1000" b="1" spc="-40" dirty="0">
                <a:solidFill>
                  <a:srgbClr val="444444"/>
                </a:solidFill>
                <a:latin typeface="Trebuchet MS"/>
                <a:cs typeface="Trebuchet MS"/>
              </a:rPr>
              <a:t>16.</a:t>
            </a:r>
            <a:r>
              <a:rPr sz="1000" b="1" spc="-9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sz="1000" b="1" spc="45" dirty="0">
                <a:solidFill>
                  <a:srgbClr val="444444"/>
                </a:solidFill>
                <a:latin typeface="Trebuchet MS"/>
                <a:cs typeface="Trebuchet MS"/>
              </a:rPr>
              <a:t>Реализация</a:t>
            </a:r>
            <a:r>
              <a:rPr sz="1000" b="1" spc="-9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sz="1000" b="1" spc="45" dirty="0">
                <a:solidFill>
                  <a:srgbClr val="444444"/>
                </a:solidFill>
                <a:latin typeface="Trebuchet MS"/>
                <a:cs typeface="Trebuchet MS"/>
              </a:rPr>
              <a:t>образовательных</a:t>
            </a:r>
            <a:r>
              <a:rPr sz="1000" b="1" spc="-9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sz="1000" b="1" spc="30" dirty="0">
                <a:solidFill>
                  <a:srgbClr val="444444"/>
                </a:solidFill>
                <a:latin typeface="Trebuchet MS"/>
                <a:cs typeface="Trebuchet MS"/>
              </a:rPr>
              <a:t>программ</a:t>
            </a:r>
            <a:r>
              <a:rPr sz="1000" b="1" spc="-9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sz="1000" b="1" spc="70" dirty="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endParaRPr sz="10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0475" y="1216939"/>
            <a:ext cx="2600960" cy="153888"/>
          </a:xfrm>
          <a:prstGeom prst="rect">
            <a:avLst/>
          </a:prstGeom>
          <a:solidFill>
            <a:srgbClr val="FF7765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0"/>
              </a:lnSpc>
            </a:pPr>
            <a:r>
              <a:rPr sz="1000" b="1" spc="25" dirty="0">
                <a:solidFill>
                  <a:srgbClr val="444444"/>
                </a:solidFill>
                <a:latin typeface="Trebuchet MS"/>
                <a:cs typeface="Trebuchet MS"/>
              </a:rPr>
              <a:t>применением</a:t>
            </a:r>
            <a:r>
              <a:rPr sz="1000" b="1" spc="-9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sz="1000" b="1" spc="40" dirty="0">
                <a:solidFill>
                  <a:srgbClr val="444444"/>
                </a:solidFill>
                <a:latin typeface="Trebuchet MS"/>
                <a:cs typeface="Trebuchet MS"/>
              </a:rPr>
              <a:t>электронного</a:t>
            </a:r>
            <a:r>
              <a:rPr sz="1000" b="1" spc="-9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sz="1000" b="1" spc="35" dirty="0">
                <a:solidFill>
                  <a:srgbClr val="444444"/>
                </a:solidFill>
                <a:latin typeface="Trebuchet MS"/>
                <a:cs typeface="Trebuchet MS"/>
              </a:rPr>
              <a:t>обучения</a:t>
            </a:r>
            <a:r>
              <a:rPr sz="1000" b="1" spc="-9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sz="1000" b="1" spc="35" dirty="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endParaRPr sz="10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0488" y="1450620"/>
            <a:ext cx="3035935" cy="153888"/>
          </a:xfrm>
          <a:prstGeom prst="rect">
            <a:avLst/>
          </a:prstGeom>
          <a:solidFill>
            <a:srgbClr val="FF7765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0"/>
              </a:lnSpc>
            </a:pPr>
            <a:r>
              <a:rPr sz="1000" b="1" spc="45" dirty="0">
                <a:solidFill>
                  <a:srgbClr val="444444"/>
                </a:solidFill>
                <a:latin typeface="Trebuchet MS"/>
                <a:cs typeface="Trebuchet MS"/>
              </a:rPr>
              <a:t>дистанционных</a:t>
            </a:r>
            <a:r>
              <a:rPr sz="1000" b="1" spc="-9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sz="1000" b="1" spc="45" dirty="0">
                <a:solidFill>
                  <a:srgbClr val="444444"/>
                </a:solidFill>
                <a:latin typeface="Trebuchet MS"/>
                <a:cs typeface="Trebuchet MS"/>
              </a:rPr>
              <a:t>образовательных</a:t>
            </a:r>
            <a:r>
              <a:rPr sz="1000" b="1" spc="-9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sz="1000" b="1" spc="30" dirty="0">
                <a:solidFill>
                  <a:srgbClr val="444444"/>
                </a:solidFill>
                <a:latin typeface="Trebuchet MS"/>
                <a:cs typeface="Trebuchet MS"/>
              </a:rPr>
              <a:t>технологий</a:t>
            </a:r>
            <a:endParaRPr sz="10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7785" y="1748379"/>
            <a:ext cx="3607435" cy="28443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000" spc="-75" dirty="0">
                <a:solidFill>
                  <a:srgbClr val="424242"/>
                </a:solidFill>
                <a:latin typeface="Trebuchet MS"/>
                <a:cs typeface="Trebuchet MS"/>
              </a:rPr>
              <a:t>1. </a:t>
            </a:r>
            <a:r>
              <a:rPr sz="1000" spc="30" dirty="0">
                <a:solidFill>
                  <a:srgbClr val="424242"/>
                </a:solidFill>
                <a:latin typeface="Trebuchet MS"/>
                <a:cs typeface="Trebuchet MS"/>
              </a:rPr>
              <a:t>Под </a:t>
            </a:r>
            <a:r>
              <a:rPr sz="1000" spc="20" dirty="0">
                <a:solidFill>
                  <a:srgbClr val="424242"/>
                </a:solidFill>
                <a:latin typeface="Trebuchet MS"/>
                <a:cs typeface="Trebuchet MS"/>
              </a:rPr>
              <a:t>электронным </a:t>
            </a:r>
            <a:r>
              <a:rPr sz="1000" spc="15" dirty="0">
                <a:solidFill>
                  <a:srgbClr val="424242"/>
                </a:solidFill>
                <a:latin typeface="Trebuchet MS"/>
                <a:cs typeface="Trebuchet MS"/>
              </a:rPr>
              <a:t>обучением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понимается организация </a:t>
            </a:r>
            <a:r>
              <a:rPr sz="1000" spc="20" dirty="0">
                <a:solidFill>
                  <a:srgbClr val="424242"/>
                </a:solidFill>
                <a:latin typeface="Trebuchet MS"/>
                <a:cs typeface="Trebuchet MS"/>
              </a:rPr>
              <a:t>образовательной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20" dirty="0">
                <a:solidFill>
                  <a:srgbClr val="424242"/>
                </a:solidFill>
                <a:latin typeface="Trebuchet MS"/>
                <a:cs typeface="Trebuchet MS"/>
              </a:rPr>
              <a:t>деятельности</a:t>
            </a:r>
            <a:r>
              <a:rPr sz="1000" spc="-3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35" dirty="0">
                <a:solidFill>
                  <a:srgbClr val="424242"/>
                </a:solidFill>
                <a:latin typeface="Trebuchet MS"/>
                <a:cs typeface="Trebuchet MS"/>
              </a:rPr>
              <a:t>с</a:t>
            </a:r>
            <a:r>
              <a:rPr sz="1000" spc="-3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15" dirty="0">
                <a:solidFill>
                  <a:srgbClr val="424242"/>
                </a:solidFill>
                <a:latin typeface="Trebuchet MS"/>
                <a:cs typeface="Trebuchet MS"/>
              </a:rPr>
              <a:t>применением</a:t>
            </a:r>
            <a:r>
              <a:rPr sz="1000" spc="-3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содержащейся</a:t>
            </a:r>
            <a:r>
              <a:rPr sz="1000" spc="-3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30" dirty="0">
                <a:solidFill>
                  <a:srgbClr val="424242"/>
                </a:solidFill>
                <a:latin typeface="Trebuchet MS"/>
                <a:cs typeface="Trebuchet MS"/>
              </a:rPr>
              <a:t>в</a:t>
            </a:r>
            <a:r>
              <a:rPr sz="1000" spc="-3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базах</a:t>
            </a:r>
            <a:r>
              <a:rPr sz="1000" spc="-3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20" dirty="0">
                <a:solidFill>
                  <a:srgbClr val="424242"/>
                </a:solidFill>
                <a:latin typeface="Trebuchet MS"/>
                <a:cs typeface="Trebuchet MS"/>
              </a:rPr>
              <a:t>данных</a:t>
            </a:r>
            <a:r>
              <a:rPr sz="1000" spc="-3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и</a:t>
            </a:r>
            <a:r>
              <a:rPr sz="1000" spc="-3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20" dirty="0">
                <a:solidFill>
                  <a:srgbClr val="424242"/>
                </a:solidFill>
                <a:latin typeface="Trebuchet MS"/>
                <a:cs typeface="Trebuchet MS"/>
              </a:rPr>
              <a:t>используемой</a:t>
            </a:r>
            <a:r>
              <a:rPr sz="1000" spc="-3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при </a:t>
            </a:r>
            <a:r>
              <a:rPr sz="1000" spc="3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реализации </a:t>
            </a:r>
            <a:r>
              <a:rPr sz="1000" spc="20" dirty="0">
                <a:solidFill>
                  <a:srgbClr val="424242"/>
                </a:solidFill>
                <a:latin typeface="Trebuchet MS"/>
                <a:cs typeface="Trebuchet MS"/>
              </a:rPr>
              <a:t>образовательных </a:t>
            </a:r>
            <a:r>
              <a:rPr sz="1000" spc="15" dirty="0">
                <a:solidFill>
                  <a:srgbClr val="424242"/>
                </a:solidFill>
                <a:latin typeface="Trebuchet MS"/>
                <a:cs typeface="Trebuchet MS"/>
              </a:rPr>
              <a:t>программ информации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и обеспечивающих </a:t>
            </a:r>
            <a:r>
              <a:rPr sz="1000" spc="5" dirty="0">
                <a:solidFill>
                  <a:srgbClr val="424242"/>
                </a:solidFill>
                <a:latin typeface="Trebuchet MS"/>
                <a:cs typeface="Trebuchet MS"/>
              </a:rPr>
              <a:t>ее </a:t>
            </a:r>
            <a:r>
              <a:rPr sz="1000" spc="1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обработку </a:t>
            </a:r>
            <a:r>
              <a:rPr sz="1000" spc="20" dirty="0">
                <a:solidFill>
                  <a:srgbClr val="424242"/>
                </a:solidFill>
                <a:latin typeface="Trebuchet MS"/>
                <a:cs typeface="Trebuchet MS"/>
              </a:rPr>
              <a:t>информационных </a:t>
            </a:r>
            <a:r>
              <a:rPr sz="1000" spc="10" dirty="0">
                <a:solidFill>
                  <a:srgbClr val="424242"/>
                </a:solidFill>
                <a:latin typeface="Trebuchet MS"/>
                <a:cs typeface="Trebuchet MS"/>
              </a:rPr>
              <a:t>технологий, </a:t>
            </a:r>
            <a:r>
              <a:rPr sz="1000" spc="20" dirty="0">
                <a:solidFill>
                  <a:srgbClr val="424242"/>
                </a:solidFill>
                <a:latin typeface="Trebuchet MS"/>
                <a:cs typeface="Trebuchet MS"/>
              </a:rPr>
              <a:t>технических </a:t>
            </a:r>
            <a:r>
              <a:rPr sz="1000" spc="10" dirty="0">
                <a:solidFill>
                  <a:srgbClr val="424242"/>
                </a:solidFill>
                <a:latin typeface="Trebuchet MS"/>
                <a:cs typeface="Trebuchet MS"/>
              </a:rPr>
              <a:t>средств,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а также </a:t>
            </a:r>
            <a:r>
              <a:rPr sz="1000" spc="3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20" dirty="0">
                <a:solidFill>
                  <a:srgbClr val="424242"/>
                </a:solidFill>
                <a:latin typeface="Trebuchet MS"/>
                <a:cs typeface="Trebuchet MS"/>
              </a:rPr>
              <a:t>информационно-телекоммуникационных </a:t>
            </a:r>
            <a:r>
              <a:rPr sz="1000" spc="5" dirty="0">
                <a:solidFill>
                  <a:srgbClr val="424242"/>
                </a:solidFill>
                <a:latin typeface="Trebuchet MS"/>
                <a:cs typeface="Trebuchet MS"/>
              </a:rPr>
              <a:t>сетей,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обеспечивающих </a:t>
            </a:r>
            <a:r>
              <a:rPr sz="1000" spc="20" dirty="0">
                <a:solidFill>
                  <a:srgbClr val="424242"/>
                </a:solidFill>
                <a:latin typeface="Trebuchet MS"/>
                <a:cs typeface="Trebuchet MS"/>
              </a:rPr>
              <a:t>передачу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по </a:t>
            </a:r>
            <a:r>
              <a:rPr sz="1000" spc="3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15" dirty="0">
                <a:solidFill>
                  <a:srgbClr val="424242"/>
                </a:solidFill>
                <a:latin typeface="Trebuchet MS"/>
                <a:cs typeface="Trebuchet MS"/>
              </a:rPr>
              <a:t>линиям </a:t>
            </a:r>
            <a:r>
              <a:rPr sz="1000" spc="30" dirty="0">
                <a:solidFill>
                  <a:srgbClr val="424242"/>
                </a:solidFill>
                <a:latin typeface="Trebuchet MS"/>
                <a:cs typeface="Trebuchet MS"/>
              </a:rPr>
              <a:t>связи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указанной </a:t>
            </a:r>
            <a:r>
              <a:rPr sz="1000" spc="10" dirty="0">
                <a:solidFill>
                  <a:srgbClr val="424242"/>
                </a:solidFill>
                <a:latin typeface="Trebuchet MS"/>
                <a:cs typeface="Trebuchet MS"/>
              </a:rPr>
              <a:t>информации, </a:t>
            </a:r>
            <a:r>
              <a:rPr sz="1000" spc="20" dirty="0">
                <a:solidFill>
                  <a:srgbClr val="424242"/>
                </a:solidFill>
                <a:latin typeface="Trebuchet MS"/>
                <a:cs typeface="Trebuchet MS"/>
              </a:rPr>
              <a:t>взаимодействие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обучающихся и </a:t>
            </a:r>
            <a:r>
              <a:rPr sz="1000" spc="3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15" dirty="0">
                <a:solidFill>
                  <a:srgbClr val="424242"/>
                </a:solidFill>
                <a:latin typeface="Trebuchet MS"/>
                <a:cs typeface="Trebuchet MS"/>
              </a:rPr>
              <a:t>педагогических работников. </a:t>
            </a:r>
            <a:r>
              <a:rPr sz="1000" spc="30" dirty="0">
                <a:solidFill>
                  <a:srgbClr val="424242"/>
                </a:solidFill>
                <a:latin typeface="Trebuchet MS"/>
                <a:cs typeface="Trebuchet MS"/>
              </a:rPr>
              <a:t>Под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дистанционными </a:t>
            </a:r>
            <a:r>
              <a:rPr sz="1000" spc="20" dirty="0">
                <a:solidFill>
                  <a:srgbClr val="424242"/>
                </a:solidFill>
                <a:latin typeface="Trebuchet MS"/>
                <a:cs typeface="Trebuchet MS"/>
              </a:rPr>
              <a:t>образовательными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15" dirty="0">
                <a:solidFill>
                  <a:srgbClr val="424242"/>
                </a:solidFill>
                <a:latin typeface="Trebuchet MS"/>
                <a:cs typeface="Trebuchet MS"/>
              </a:rPr>
              <a:t>технологиями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понимаются</a:t>
            </a:r>
            <a:r>
              <a:rPr sz="1000" spc="20" dirty="0">
                <a:solidFill>
                  <a:srgbClr val="424242"/>
                </a:solidFill>
                <a:latin typeface="Trebuchet MS"/>
                <a:cs typeface="Trebuchet MS"/>
              </a:rPr>
              <a:t> образовательные</a:t>
            </a:r>
            <a:r>
              <a:rPr sz="1000" spc="1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10" dirty="0">
                <a:solidFill>
                  <a:srgbClr val="424242"/>
                </a:solidFill>
                <a:latin typeface="Trebuchet MS"/>
                <a:cs typeface="Trebuchet MS"/>
              </a:rPr>
              <a:t>технологии,</a:t>
            </a:r>
            <a:r>
              <a:rPr sz="1000" spc="2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15" dirty="0">
                <a:solidFill>
                  <a:srgbClr val="424242"/>
                </a:solidFill>
                <a:latin typeface="Trebuchet MS"/>
                <a:cs typeface="Trebuchet MS"/>
              </a:rPr>
              <a:t>реализуемые </a:t>
            </a:r>
            <a:r>
              <a:rPr sz="1000" spc="30" dirty="0">
                <a:solidFill>
                  <a:srgbClr val="424242"/>
                </a:solidFill>
                <a:latin typeface="Trebuchet MS"/>
                <a:cs typeface="Trebuchet MS"/>
              </a:rPr>
              <a:t>в </a:t>
            </a:r>
            <a:r>
              <a:rPr sz="1000" spc="3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основном </a:t>
            </a:r>
            <a:r>
              <a:rPr sz="1000" spc="35" dirty="0">
                <a:solidFill>
                  <a:srgbClr val="424242"/>
                </a:solidFill>
                <a:latin typeface="Trebuchet MS"/>
                <a:cs typeface="Trebuchet MS"/>
              </a:rPr>
              <a:t>с </a:t>
            </a:r>
            <a:r>
              <a:rPr sz="1000" spc="15" dirty="0">
                <a:solidFill>
                  <a:srgbClr val="424242"/>
                </a:solidFill>
                <a:latin typeface="Trebuchet MS"/>
                <a:cs typeface="Trebuchet MS"/>
              </a:rPr>
              <a:t>применением </a:t>
            </a:r>
            <a:r>
              <a:rPr sz="1000" spc="20" dirty="0">
                <a:solidFill>
                  <a:srgbClr val="424242"/>
                </a:solidFill>
                <a:latin typeface="Trebuchet MS"/>
                <a:cs typeface="Trebuchet MS"/>
              </a:rPr>
              <a:t>информационно-телекоммуникационных сетей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при </a:t>
            </a:r>
            <a:r>
              <a:rPr sz="1000" spc="3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опосредованном</a:t>
            </a:r>
            <a:r>
              <a:rPr sz="1000" spc="-4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10" dirty="0">
                <a:solidFill>
                  <a:srgbClr val="424242"/>
                </a:solidFill>
                <a:latin typeface="Trebuchet MS"/>
                <a:cs typeface="Trebuchet MS"/>
              </a:rPr>
              <a:t>(на</a:t>
            </a:r>
            <a:r>
              <a:rPr sz="1000" spc="-4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расстоянии)</a:t>
            </a:r>
            <a:r>
              <a:rPr sz="1000" spc="-3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взаимодействии</a:t>
            </a:r>
            <a:r>
              <a:rPr sz="1000" spc="-4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обучающихся</a:t>
            </a:r>
            <a:r>
              <a:rPr sz="1000" spc="-4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25" dirty="0">
                <a:solidFill>
                  <a:srgbClr val="424242"/>
                </a:solidFill>
                <a:latin typeface="Trebuchet MS"/>
                <a:cs typeface="Trebuchet MS"/>
              </a:rPr>
              <a:t>и</a:t>
            </a:r>
            <a:r>
              <a:rPr sz="1000" spc="-3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15" dirty="0">
                <a:solidFill>
                  <a:srgbClr val="424242"/>
                </a:solidFill>
                <a:latin typeface="Trebuchet MS"/>
                <a:cs typeface="Trebuchet MS"/>
              </a:rPr>
              <a:t>педагогических </a:t>
            </a:r>
            <a:r>
              <a:rPr sz="1000" spc="-20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spc="15" dirty="0">
                <a:solidFill>
                  <a:srgbClr val="424242"/>
                </a:solidFill>
                <a:latin typeface="Trebuchet MS"/>
                <a:cs typeface="Trebuchet MS"/>
              </a:rPr>
              <a:t>работников.</a:t>
            </a:r>
            <a:endParaRPr sz="10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8890" y="4725150"/>
            <a:ext cx="3442970" cy="10746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000" spc="-20" dirty="0">
                <a:solidFill>
                  <a:srgbClr val="424242"/>
                </a:solidFill>
                <a:latin typeface="Trebuchet MS"/>
                <a:cs typeface="Trebuchet MS"/>
              </a:rPr>
              <a:t>2. </a:t>
            </a:r>
            <a:r>
              <a:rPr sz="1000" b="1" spc="20" dirty="0">
                <a:solidFill>
                  <a:srgbClr val="424242"/>
                </a:solidFill>
                <a:latin typeface="Trebuchet MS"/>
                <a:cs typeface="Trebuchet MS"/>
              </a:rPr>
              <a:t>Организации,</a:t>
            </a:r>
            <a:r>
              <a:rPr sz="1000" b="1" spc="-4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b="1" spc="30" dirty="0">
                <a:solidFill>
                  <a:srgbClr val="424242"/>
                </a:solidFill>
                <a:latin typeface="Trebuchet MS"/>
                <a:cs typeface="Trebuchet MS"/>
              </a:rPr>
              <a:t>осуществляющие</a:t>
            </a:r>
            <a:r>
              <a:rPr sz="1000" b="1" spc="-4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b="1" spc="30" dirty="0">
                <a:solidFill>
                  <a:srgbClr val="424242"/>
                </a:solidFill>
                <a:latin typeface="Trebuchet MS"/>
                <a:cs typeface="Trebuchet MS"/>
              </a:rPr>
              <a:t>образовательную</a:t>
            </a:r>
            <a:r>
              <a:rPr sz="1000" b="1" spc="-4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b="1" spc="15" dirty="0">
                <a:solidFill>
                  <a:srgbClr val="424242"/>
                </a:solidFill>
                <a:latin typeface="Trebuchet MS"/>
                <a:cs typeface="Trebuchet MS"/>
              </a:rPr>
              <a:t>деятельность,</a:t>
            </a:r>
            <a:r>
              <a:rPr sz="1000" b="1" spc="-4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b="1" spc="30" dirty="0">
                <a:solidFill>
                  <a:srgbClr val="424242"/>
                </a:solidFill>
                <a:latin typeface="Trebuchet MS"/>
                <a:cs typeface="Trebuchet MS"/>
              </a:rPr>
              <a:t>вправе </a:t>
            </a:r>
            <a:r>
              <a:rPr sz="1000" b="1" spc="-19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b="1" spc="20" dirty="0">
                <a:solidFill>
                  <a:srgbClr val="424242"/>
                </a:solidFill>
                <a:latin typeface="Trebuchet MS"/>
                <a:cs typeface="Trebuchet MS"/>
              </a:rPr>
              <a:t>применять </a:t>
            </a:r>
            <a:r>
              <a:rPr sz="1000" b="1" spc="25" dirty="0">
                <a:solidFill>
                  <a:srgbClr val="424242"/>
                </a:solidFill>
                <a:latin typeface="Trebuchet MS"/>
                <a:cs typeface="Trebuchet MS"/>
              </a:rPr>
              <a:t>электронное </a:t>
            </a:r>
            <a:r>
              <a:rPr sz="1000" b="1" spc="10" dirty="0">
                <a:solidFill>
                  <a:srgbClr val="424242"/>
                </a:solidFill>
                <a:latin typeface="Trebuchet MS"/>
                <a:cs typeface="Trebuchet MS"/>
              </a:rPr>
              <a:t>обучение, </a:t>
            </a:r>
            <a:r>
              <a:rPr sz="1000" b="1" spc="30" dirty="0">
                <a:solidFill>
                  <a:srgbClr val="424242"/>
                </a:solidFill>
                <a:latin typeface="Trebuchet MS"/>
                <a:cs typeface="Trebuchet MS"/>
              </a:rPr>
              <a:t>дистанционные образовательные </a:t>
            </a:r>
            <a:r>
              <a:rPr sz="1000" b="1" spc="3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b="1" spc="20" dirty="0">
                <a:solidFill>
                  <a:srgbClr val="424242"/>
                </a:solidFill>
                <a:latin typeface="Trebuchet MS"/>
                <a:cs typeface="Trebuchet MS"/>
              </a:rPr>
              <a:t>технологии</a:t>
            </a:r>
            <a:r>
              <a:rPr sz="1000" b="1" spc="-6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b="1" spc="30" dirty="0">
                <a:solidFill>
                  <a:srgbClr val="424242"/>
                </a:solidFill>
                <a:latin typeface="Trebuchet MS"/>
                <a:cs typeface="Trebuchet MS"/>
              </a:rPr>
              <a:t>при</a:t>
            </a:r>
            <a:r>
              <a:rPr sz="1000" b="1" spc="-6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b="1" spc="30" dirty="0">
                <a:solidFill>
                  <a:srgbClr val="424242"/>
                </a:solidFill>
                <a:latin typeface="Trebuchet MS"/>
                <a:cs typeface="Trebuchet MS"/>
              </a:rPr>
              <a:t>реализации</a:t>
            </a:r>
            <a:r>
              <a:rPr sz="1000" b="1" spc="-6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b="1" spc="30" dirty="0">
                <a:solidFill>
                  <a:srgbClr val="424242"/>
                </a:solidFill>
                <a:latin typeface="Trebuchet MS"/>
                <a:cs typeface="Trebuchet MS"/>
              </a:rPr>
              <a:t>образовательных</a:t>
            </a:r>
            <a:r>
              <a:rPr sz="1000" b="1" spc="-6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b="1" spc="20" dirty="0">
                <a:solidFill>
                  <a:srgbClr val="424242"/>
                </a:solidFill>
                <a:latin typeface="Trebuchet MS"/>
                <a:cs typeface="Trebuchet MS"/>
              </a:rPr>
              <a:t>программ</a:t>
            </a:r>
            <a:r>
              <a:rPr sz="1000" b="1" spc="-6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b="1" spc="40" dirty="0">
                <a:solidFill>
                  <a:srgbClr val="424242"/>
                </a:solidFill>
                <a:latin typeface="Trebuchet MS"/>
                <a:cs typeface="Trebuchet MS"/>
              </a:rPr>
              <a:t>в</a:t>
            </a:r>
            <a:r>
              <a:rPr sz="1000" b="1" spc="-6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b="1" spc="15" dirty="0">
                <a:solidFill>
                  <a:srgbClr val="424242"/>
                </a:solidFill>
                <a:latin typeface="Trebuchet MS"/>
                <a:cs typeface="Trebuchet MS"/>
              </a:rPr>
              <a:t>порядке,  </a:t>
            </a:r>
            <a:r>
              <a:rPr sz="1000" b="1" spc="30" dirty="0">
                <a:solidFill>
                  <a:srgbClr val="424242"/>
                </a:solidFill>
                <a:latin typeface="Trebuchet MS"/>
                <a:cs typeface="Trebuchet MS"/>
              </a:rPr>
              <a:t>установленном</a:t>
            </a:r>
            <a:r>
              <a:rPr sz="1000" b="1" spc="-6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b="1" spc="30" dirty="0">
                <a:solidFill>
                  <a:srgbClr val="424242"/>
                </a:solidFill>
                <a:latin typeface="Trebuchet MS"/>
                <a:cs typeface="Trebuchet MS"/>
              </a:rPr>
              <a:t>Правительством</a:t>
            </a:r>
            <a:r>
              <a:rPr sz="1000" b="1" spc="-6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b="1" spc="35" dirty="0">
                <a:solidFill>
                  <a:srgbClr val="424242"/>
                </a:solidFill>
                <a:latin typeface="Trebuchet MS"/>
                <a:cs typeface="Trebuchet MS"/>
              </a:rPr>
              <a:t>Российской</a:t>
            </a:r>
            <a:r>
              <a:rPr sz="1000" b="1" spc="-6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000" b="1" spc="20" dirty="0">
                <a:solidFill>
                  <a:srgbClr val="424242"/>
                </a:solidFill>
                <a:latin typeface="Trebuchet MS"/>
                <a:cs typeface="Trebuchet MS"/>
              </a:rPr>
              <a:t>Федерации.</a:t>
            </a:r>
            <a:endParaRPr sz="10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0332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41" y="4020737"/>
            <a:ext cx="1419225" cy="36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668645"/>
            <a:ext cx="1901877" cy="937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" y="8928"/>
            <a:ext cx="9143999" cy="684014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504" y="188640"/>
            <a:ext cx="7416824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spc="105" dirty="0" err="1" smtClean="0">
                <a:solidFill>
                  <a:srgbClr val="92D050"/>
                </a:solidFill>
                <a:latin typeface="Arial Narrow" panose="020B0606020202030204" pitchFamily="34" charset="0"/>
              </a:rPr>
              <a:t>Информатика</a:t>
            </a:r>
            <a:r>
              <a:rPr lang="ru-RU" sz="1800" spc="105" dirty="0" smtClean="0">
                <a:solidFill>
                  <a:srgbClr val="92D050"/>
                </a:solidFill>
                <a:latin typeface="Arial Narrow" panose="020B0606020202030204" pitchFamily="34" charset="0"/>
              </a:rPr>
              <a:t>. </a:t>
            </a:r>
            <a:r>
              <a:rPr lang="ru-RU" sz="1800" spc="50" dirty="0">
                <a:solidFill>
                  <a:srgbClr val="92D050"/>
                </a:solidFill>
                <a:latin typeface="Arial Narrow" panose="020B0606020202030204" pitchFamily="34" charset="0"/>
              </a:rPr>
              <a:t>Примеры</a:t>
            </a:r>
            <a:r>
              <a:rPr lang="ru-RU" sz="1800" spc="-110" dirty="0">
                <a:solidFill>
                  <a:srgbClr val="92D050"/>
                </a:solidFill>
                <a:latin typeface="Arial Narrow" panose="020B0606020202030204" pitchFamily="34" charset="0"/>
              </a:rPr>
              <a:t> </a:t>
            </a:r>
            <a:r>
              <a:rPr lang="ru-RU" sz="1800" spc="45" dirty="0">
                <a:solidFill>
                  <a:srgbClr val="92D050"/>
                </a:solidFill>
                <a:latin typeface="Arial Narrow" panose="020B0606020202030204" pitchFamily="34" charset="0"/>
              </a:rPr>
              <a:t>теории</a:t>
            </a:r>
            <a:r>
              <a:rPr lang="ru-RU" sz="1800" spc="-105" dirty="0">
                <a:solidFill>
                  <a:srgbClr val="92D050"/>
                </a:solidFill>
                <a:latin typeface="Arial Narrow" panose="020B0606020202030204" pitchFamily="34" charset="0"/>
              </a:rPr>
              <a:t> </a:t>
            </a:r>
            <a:r>
              <a:rPr lang="ru-RU" sz="1800" spc="40" dirty="0">
                <a:solidFill>
                  <a:srgbClr val="92D050"/>
                </a:solidFill>
                <a:latin typeface="Arial Narrow" panose="020B0606020202030204" pitchFamily="34" charset="0"/>
              </a:rPr>
              <a:t>и</a:t>
            </a:r>
            <a:r>
              <a:rPr lang="ru-RU" sz="1800" spc="-105" dirty="0">
                <a:solidFill>
                  <a:srgbClr val="92D050"/>
                </a:solidFill>
                <a:latin typeface="Arial Narrow" panose="020B0606020202030204" pitchFamily="34" charset="0"/>
              </a:rPr>
              <a:t> </a:t>
            </a:r>
            <a:r>
              <a:rPr lang="ru-RU" sz="1800" spc="35" dirty="0">
                <a:solidFill>
                  <a:srgbClr val="92D050"/>
                </a:solidFill>
                <a:latin typeface="Arial Narrow" panose="020B0606020202030204" pitchFamily="34" charset="0"/>
              </a:rPr>
              <a:t>заданий,</a:t>
            </a:r>
            <a:r>
              <a:rPr lang="ru-RU" sz="1800" spc="-105" dirty="0">
                <a:solidFill>
                  <a:srgbClr val="92D050"/>
                </a:solidFill>
                <a:latin typeface="Arial Narrow" panose="020B0606020202030204" pitchFamily="34" charset="0"/>
              </a:rPr>
              <a:t> </a:t>
            </a:r>
            <a:r>
              <a:rPr lang="ru-RU" sz="1800" spc="65" dirty="0">
                <a:solidFill>
                  <a:srgbClr val="92D050"/>
                </a:solidFill>
                <a:latin typeface="Arial Narrow" panose="020B0606020202030204" pitchFamily="34" charset="0"/>
              </a:rPr>
              <a:t>способствующих</a:t>
            </a:r>
            <a:r>
              <a:rPr lang="ru-RU" sz="1800" spc="-105" dirty="0">
                <a:solidFill>
                  <a:srgbClr val="92D050"/>
                </a:solidFill>
                <a:latin typeface="Arial Narrow" panose="020B0606020202030204" pitchFamily="34" charset="0"/>
              </a:rPr>
              <a:t> </a:t>
            </a:r>
            <a:r>
              <a:rPr lang="ru-RU" sz="1800" spc="70" dirty="0">
                <a:solidFill>
                  <a:srgbClr val="92D050"/>
                </a:solidFill>
                <a:latin typeface="Arial Narrow" panose="020B0606020202030204" pitchFamily="34" charset="0"/>
              </a:rPr>
              <a:t>развитию</a:t>
            </a:r>
            <a:r>
              <a:rPr lang="ru-RU" sz="1800" spc="-105" dirty="0">
                <a:solidFill>
                  <a:srgbClr val="92D050"/>
                </a:solidFill>
                <a:latin typeface="Arial Narrow" panose="020B0606020202030204" pitchFamily="34" charset="0"/>
              </a:rPr>
              <a:t> </a:t>
            </a:r>
            <a:r>
              <a:rPr lang="ru-RU" sz="1800" spc="45" dirty="0">
                <a:solidFill>
                  <a:srgbClr val="92D050"/>
                </a:solidFill>
                <a:latin typeface="Arial Narrow" panose="020B0606020202030204" pitchFamily="34" charset="0"/>
              </a:rPr>
              <a:t>функциональной</a:t>
            </a:r>
            <a:r>
              <a:rPr lang="ru-RU" sz="1800" spc="-105" dirty="0">
                <a:solidFill>
                  <a:srgbClr val="92D050"/>
                </a:solidFill>
                <a:latin typeface="Arial Narrow" panose="020B0606020202030204" pitchFamily="34" charset="0"/>
              </a:rPr>
              <a:t> </a:t>
            </a:r>
            <a:r>
              <a:rPr lang="ru-RU" sz="1800" spc="50" dirty="0">
                <a:solidFill>
                  <a:srgbClr val="92D050"/>
                </a:solidFill>
                <a:latin typeface="Arial Narrow" panose="020B0606020202030204" pitchFamily="34" charset="0"/>
              </a:rPr>
              <a:t>грамотности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spc="105" dirty="0">
              <a:solidFill>
                <a:srgbClr val="002C44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544" y="692696"/>
            <a:ext cx="7704856" cy="3303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5"/>
              </a:spcBef>
            </a:pPr>
            <a:endParaRPr sz="1250" dirty="0">
              <a:solidFill>
                <a:prstClr val="black"/>
              </a:solidFill>
              <a:latin typeface="Arial Narrow" panose="020B0606020202030204" pitchFamily="34" charset="0"/>
              <a:cs typeface="Trebuchet MS"/>
            </a:endParaRPr>
          </a:p>
          <a:p>
            <a:pPr marL="1052830" marR="458470" indent="-320675">
              <a:buFont typeface="Cambria"/>
              <a:buChar char="●"/>
              <a:tabLst>
                <a:tab pos="1052830" algn="l"/>
                <a:tab pos="1053465" algn="l"/>
              </a:tabLst>
            </a:pPr>
            <a:r>
              <a:rPr sz="1400" spc="4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задания</a:t>
            </a:r>
            <a:r>
              <a:rPr sz="1400" spc="-7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5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на</a:t>
            </a:r>
            <a:r>
              <a:rPr sz="1400" spc="-6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3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применение</a:t>
            </a:r>
            <a:r>
              <a:rPr sz="1400" spc="-7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3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математических</a:t>
            </a:r>
            <a:r>
              <a:rPr sz="1400" spc="-6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5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знаний</a:t>
            </a:r>
            <a:r>
              <a:rPr sz="1400" spc="-7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4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и</a:t>
            </a:r>
            <a:r>
              <a:rPr sz="1400" spc="-6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3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умений</a:t>
            </a:r>
            <a:r>
              <a:rPr sz="1400" spc="-6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2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для</a:t>
            </a:r>
            <a:r>
              <a:rPr sz="1400" spc="-7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3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решения </a:t>
            </a:r>
            <a:r>
              <a:rPr sz="1400" spc="-34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4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жизненных</a:t>
            </a:r>
            <a:r>
              <a:rPr sz="1400" spc="-7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4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задач</a:t>
            </a:r>
            <a:r>
              <a:rPr sz="1400" spc="-7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3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(</a:t>
            </a:r>
            <a:r>
              <a:rPr sz="1400" u="heavy" spc="30" dirty="0">
                <a:solidFill>
                  <a:srgbClr val="4285F4"/>
                </a:solidFill>
                <a:uFill>
                  <a:solidFill>
                    <a:srgbClr val="4285F4"/>
                  </a:solidFill>
                </a:uFill>
                <a:latin typeface="Arial Narrow" panose="020B0606020202030204" pitchFamily="34" charset="0"/>
                <a:cs typeface="Candara"/>
                <a:hlinkClick r:id="rId5"/>
              </a:rPr>
              <a:t>Блюда</a:t>
            </a:r>
            <a:r>
              <a:rPr sz="1400" spc="3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)</a:t>
            </a:r>
            <a:endParaRPr sz="1400" dirty="0">
              <a:solidFill>
                <a:prstClr val="black"/>
              </a:solidFill>
              <a:latin typeface="Arial Narrow" panose="020B0606020202030204" pitchFamily="34" charset="0"/>
              <a:cs typeface="Trebuchet MS"/>
            </a:endParaRPr>
          </a:p>
          <a:p>
            <a:pPr marL="1052830" marR="655320" indent="-320675">
              <a:spcBef>
                <a:spcPts val="1000"/>
              </a:spcBef>
              <a:buFont typeface="Cambria"/>
              <a:buChar char="●"/>
              <a:tabLst>
                <a:tab pos="1052830" algn="l"/>
                <a:tab pos="1053465" algn="l"/>
              </a:tabLst>
            </a:pPr>
            <a:r>
              <a:rPr sz="1400" spc="4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задания</a:t>
            </a:r>
            <a:r>
              <a:rPr sz="1400" spc="-7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3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предполагающие</a:t>
            </a:r>
            <a:r>
              <a:rPr sz="1400" spc="-6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3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проведение</a:t>
            </a:r>
            <a:r>
              <a:rPr sz="1400" spc="-6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3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реальных</a:t>
            </a:r>
            <a:r>
              <a:rPr sz="1400" spc="-6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4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расчетов</a:t>
            </a:r>
            <a:r>
              <a:rPr sz="1400" spc="-6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4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данных</a:t>
            </a:r>
            <a:r>
              <a:rPr sz="1400" spc="-6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5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из </a:t>
            </a:r>
            <a:r>
              <a:rPr sz="1400" spc="-34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4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таблицы</a:t>
            </a:r>
            <a:r>
              <a:rPr sz="1400" spc="-7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4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и</a:t>
            </a:r>
            <a:r>
              <a:rPr sz="1400" spc="-7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4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текста</a:t>
            </a:r>
            <a:r>
              <a:rPr sz="1400" spc="-7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5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(</a:t>
            </a:r>
            <a:r>
              <a:rPr sz="1400" u="heavy" spc="50" dirty="0">
                <a:solidFill>
                  <a:srgbClr val="4285F4"/>
                </a:solidFill>
                <a:uFill>
                  <a:solidFill>
                    <a:srgbClr val="4285F4"/>
                  </a:solidFill>
                </a:uFill>
                <a:latin typeface="Arial Narrow" panose="020B0606020202030204" pitchFamily="34" charset="0"/>
                <a:cs typeface="Candara"/>
                <a:hlinkClick r:id="rId6"/>
              </a:rPr>
              <a:t>Цветы</a:t>
            </a:r>
            <a:r>
              <a:rPr sz="1400" spc="5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)</a:t>
            </a:r>
            <a:endParaRPr sz="1400" dirty="0">
              <a:solidFill>
                <a:prstClr val="black"/>
              </a:solidFill>
              <a:latin typeface="Arial Narrow" panose="020B0606020202030204" pitchFamily="34" charset="0"/>
              <a:cs typeface="Trebuchet MS"/>
            </a:endParaRPr>
          </a:p>
          <a:p>
            <a:pPr marL="1052830" marR="99060" indent="-320675">
              <a:spcBef>
                <a:spcPts val="1000"/>
              </a:spcBef>
              <a:buFont typeface="Cambria"/>
              <a:buChar char="●"/>
              <a:tabLst>
                <a:tab pos="1052830" algn="l"/>
                <a:tab pos="1053465" algn="l"/>
              </a:tabLst>
            </a:pPr>
            <a:r>
              <a:rPr sz="1400" spc="4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задания </a:t>
            </a:r>
            <a:r>
              <a:rPr sz="1400" spc="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диаграмм, </a:t>
            </a:r>
            <a:r>
              <a:rPr sz="1400" spc="5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на </a:t>
            </a:r>
            <a:r>
              <a:rPr sz="1400" spc="4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анализ </a:t>
            </a:r>
            <a:r>
              <a:rPr sz="1400" spc="2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графической </a:t>
            </a:r>
            <a:r>
              <a:rPr sz="1400" spc="3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информации </a:t>
            </a:r>
            <a:r>
              <a:rPr sz="1400" spc="2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(чтение </a:t>
            </a:r>
            <a:r>
              <a:rPr sz="1400" spc="4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и </a:t>
            </a:r>
            <a:r>
              <a:rPr sz="1400" spc="4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интерпретация</a:t>
            </a:r>
            <a:r>
              <a:rPr sz="1400" spc="-6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4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данных</a:t>
            </a:r>
            <a:r>
              <a:rPr sz="1400" spc="-6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2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таблиц,</a:t>
            </a:r>
            <a:r>
              <a:rPr sz="1400" spc="-6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графиков,</a:t>
            </a:r>
            <a:r>
              <a:rPr sz="1400" spc="-6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2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схем</a:t>
            </a:r>
            <a:r>
              <a:rPr sz="1400" spc="-6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5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распознавание</a:t>
            </a:r>
            <a:r>
              <a:rPr sz="1400" spc="-6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5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зависимости </a:t>
            </a:r>
            <a:r>
              <a:rPr sz="1400" spc="-34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5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в </a:t>
            </a:r>
            <a:r>
              <a:rPr sz="1400" spc="4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представленной </a:t>
            </a:r>
            <a:r>
              <a:rPr sz="1400" spc="2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информации) </a:t>
            </a:r>
            <a:r>
              <a:rPr sz="1400" spc="5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(</a:t>
            </a:r>
            <a:r>
              <a:rPr sz="1400" u="heavy" spc="55" dirty="0">
                <a:solidFill>
                  <a:srgbClr val="4285F4"/>
                </a:solidFill>
                <a:uFill>
                  <a:solidFill>
                    <a:srgbClr val="4285F4"/>
                  </a:solidFill>
                </a:uFill>
                <a:latin typeface="Arial Narrow" panose="020B0606020202030204" pitchFamily="34" charset="0"/>
                <a:cs typeface="Candara"/>
                <a:hlinkClick r:id="rId7"/>
              </a:rPr>
              <a:t>Факторы, </a:t>
            </a:r>
            <a:r>
              <a:rPr sz="1400" u="heavy" spc="90" dirty="0">
                <a:solidFill>
                  <a:srgbClr val="4285F4"/>
                </a:solidFill>
                <a:uFill>
                  <a:solidFill>
                    <a:srgbClr val="4285F4"/>
                  </a:solidFill>
                </a:uFill>
                <a:latin typeface="Arial Narrow" panose="020B0606020202030204" pitchFamily="34" charset="0"/>
                <a:cs typeface="Candara"/>
                <a:hlinkClick r:id="rId7"/>
              </a:rPr>
              <a:t>влияющие </a:t>
            </a:r>
            <a:r>
              <a:rPr sz="1400" u="heavy" spc="100" dirty="0">
                <a:solidFill>
                  <a:srgbClr val="4285F4"/>
                </a:solidFill>
                <a:uFill>
                  <a:solidFill>
                    <a:srgbClr val="4285F4"/>
                  </a:solidFill>
                </a:uFill>
                <a:latin typeface="Arial Narrow" panose="020B0606020202030204" pitchFamily="34" charset="0"/>
                <a:cs typeface="Candara"/>
                <a:hlinkClick r:id="rId7"/>
              </a:rPr>
              <a:t>на </a:t>
            </a:r>
            <a:r>
              <a:rPr sz="1400" u="heavy" spc="60" dirty="0">
                <a:solidFill>
                  <a:srgbClr val="4285F4"/>
                </a:solidFill>
                <a:uFill>
                  <a:solidFill>
                    <a:srgbClr val="4285F4"/>
                  </a:solidFill>
                </a:uFill>
                <a:latin typeface="Arial Narrow" panose="020B0606020202030204" pitchFamily="34" charset="0"/>
                <a:cs typeface="Candara"/>
                <a:hlinkClick r:id="rId7"/>
              </a:rPr>
              <a:t>здоровье </a:t>
            </a:r>
            <a:r>
              <a:rPr sz="1400" spc="65" dirty="0">
                <a:solidFill>
                  <a:srgbClr val="4285F4"/>
                </a:solidFill>
                <a:latin typeface="Arial Narrow" panose="020B0606020202030204" pitchFamily="34" charset="0"/>
                <a:cs typeface="Candara"/>
              </a:rPr>
              <a:t> </a:t>
            </a:r>
            <a:r>
              <a:rPr sz="1400" u="heavy" spc="40" dirty="0">
                <a:solidFill>
                  <a:srgbClr val="4285F4"/>
                </a:solidFill>
                <a:uFill>
                  <a:solidFill>
                    <a:srgbClr val="4285F4"/>
                  </a:solidFill>
                </a:uFill>
                <a:latin typeface="Arial Narrow" panose="020B0606020202030204" pitchFamily="34" charset="0"/>
                <a:cs typeface="Candara"/>
                <a:hlinkClick r:id="rId7"/>
              </a:rPr>
              <a:t>человека</a:t>
            </a:r>
            <a:r>
              <a:rPr sz="1400" spc="4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),</a:t>
            </a:r>
            <a:r>
              <a:rPr sz="1400" spc="-7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6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(</a:t>
            </a:r>
            <a:r>
              <a:rPr sz="1400" u="heavy" spc="65" dirty="0">
                <a:solidFill>
                  <a:srgbClr val="4285F4"/>
                </a:solidFill>
                <a:uFill>
                  <a:solidFill>
                    <a:srgbClr val="4285F4"/>
                  </a:solidFill>
                </a:uFill>
                <a:latin typeface="Arial Narrow" panose="020B0606020202030204" pitchFamily="34" charset="0"/>
                <a:cs typeface="Candara"/>
                <a:hlinkClick r:id="rId8"/>
              </a:rPr>
              <a:t>Задачи</a:t>
            </a:r>
            <a:r>
              <a:rPr sz="1400" u="heavy" spc="45" dirty="0">
                <a:solidFill>
                  <a:srgbClr val="4285F4"/>
                </a:solidFill>
                <a:uFill>
                  <a:solidFill>
                    <a:srgbClr val="4285F4"/>
                  </a:solidFill>
                </a:uFill>
                <a:latin typeface="Arial Narrow" panose="020B0606020202030204" pitchFamily="34" charset="0"/>
                <a:cs typeface="Candara"/>
                <a:hlinkClick r:id="rId8"/>
              </a:rPr>
              <a:t> </a:t>
            </a:r>
            <a:r>
              <a:rPr sz="1400" u="heavy" spc="100" dirty="0">
                <a:solidFill>
                  <a:srgbClr val="4285F4"/>
                </a:solidFill>
                <a:uFill>
                  <a:solidFill>
                    <a:srgbClr val="4285F4"/>
                  </a:solidFill>
                </a:uFill>
                <a:latin typeface="Arial Narrow" panose="020B0606020202030204" pitchFamily="34" charset="0"/>
                <a:cs typeface="Candara"/>
                <a:hlinkClick r:id="rId8"/>
              </a:rPr>
              <a:t>на</a:t>
            </a:r>
            <a:r>
              <a:rPr sz="1400" u="heavy" spc="45" dirty="0">
                <a:solidFill>
                  <a:srgbClr val="4285F4"/>
                </a:solidFill>
                <a:uFill>
                  <a:solidFill>
                    <a:srgbClr val="4285F4"/>
                  </a:solidFill>
                </a:uFill>
                <a:latin typeface="Arial Narrow" panose="020B0606020202030204" pitchFamily="34" charset="0"/>
                <a:cs typeface="Candara"/>
                <a:hlinkClick r:id="rId8"/>
              </a:rPr>
              <a:t> </a:t>
            </a:r>
            <a:r>
              <a:rPr sz="1400" u="heavy" spc="90" dirty="0">
                <a:solidFill>
                  <a:srgbClr val="4285F4"/>
                </a:solidFill>
                <a:uFill>
                  <a:solidFill>
                    <a:srgbClr val="4285F4"/>
                  </a:solidFill>
                </a:uFill>
                <a:latin typeface="Arial Narrow" panose="020B0606020202030204" pitchFamily="34" charset="0"/>
                <a:cs typeface="Candara"/>
                <a:hlinkClick r:id="rId8"/>
              </a:rPr>
              <a:t>чтение</a:t>
            </a:r>
            <a:r>
              <a:rPr sz="1400" u="heavy" spc="45" dirty="0">
                <a:solidFill>
                  <a:srgbClr val="4285F4"/>
                </a:solidFill>
                <a:uFill>
                  <a:solidFill>
                    <a:srgbClr val="4285F4"/>
                  </a:solidFill>
                </a:uFill>
                <a:latin typeface="Arial Narrow" panose="020B0606020202030204" pitchFamily="34" charset="0"/>
                <a:cs typeface="Candara"/>
                <a:hlinkClick r:id="rId8"/>
              </a:rPr>
              <a:t> </a:t>
            </a:r>
            <a:r>
              <a:rPr sz="1400" u="heavy" spc="55" dirty="0">
                <a:solidFill>
                  <a:srgbClr val="4285F4"/>
                </a:solidFill>
                <a:uFill>
                  <a:solidFill>
                    <a:srgbClr val="4285F4"/>
                  </a:solidFill>
                </a:uFill>
                <a:latin typeface="Arial Narrow" panose="020B0606020202030204" pitchFamily="34" charset="0"/>
                <a:cs typeface="Candara"/>
                <a:hlinkClick r:id="rId8"/>
              </a:rPr>
              <a:t>графиков</a:t>
            </a:r>
            <a:r>
              <a:rPr sz="1400" spc="5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)</a:t>
            </a:r>
            <a:endParaRPr sz="1400" dirty="0">
              <a:solidFill>
                <a:prstClr val="black"/>
              </a:solidFill>
              <a:latin typeface="Arial Narrow" panose="020B0606020202030204" pitchFamily="34" charset="0"/>
              <a:cs typeface="Trebuchet MS"/>
            </a:endParaRPr>
          </a:p>
          <a:p>
            <a:pPr marL="1052830" marR="541655" indent="-320675">
              <a:spcBef>
                <a:spcPts val="1000"/>
              </a:spcBef>
              <a:buFont typeface="Cambria"/>
              <a:buChar char="●"/>
              <a:tabLst>
                <a:tab pos="1052830" algn="l"/>
                <a:tab pos="1053465" algn="l"/>
              </a:tabLst>
            </a:pPr>
            <a:r>
              <a:rPr sz="1400" spc="4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задания </a:t>
            </a:r>
            <a:r>
              <a:rPr sz="1400" spc="5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на </a:t>
            </a:r>
            <a:r>
              <a:rPr sz="1400" spc="4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проверку </a:t>
            </a:r>
            <a:r>
              <a:rPr sz="1400" spc="5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истинности </a:t>
            </a:r>
            <a:r>
              <a:rPr sz="1400" spc="4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/ложности </a:t>
            </a:r>
            <a:r>
              <a:rPr sz="1400" spc="4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утверждений </a:t>
            </a:r>
            <a:r>
              <a:rPr sz="1400" spc="5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на </a:t>
            </a:r>
            <a:r>
              <a:rPr sz="1400" spc="4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основе </a:t>
            </a:r>
            <a:r>
              <a:rPr sz="1400" spc="-35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4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данных</a:t>
            </a:r>
            <a:r>
              <a:rPr sz="1400" spc="-6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диаграмм,</a:t>
            </a:r>
            <a:r>
              <a:rPr sz="1400" spc="-6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4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таблиц</a:t>
            </a:r>
            <a:r>
              <a:rPr sz="1400" spc="-6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4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и</a:t>
            </a:r>
            <a:r>
              <a:rPr sz="1400" spc="-6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-4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т.п.</a:t>
            </a:r>
            <a:r>
              <a:rPr sz="1400" spc="-6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5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(</a:t>
            </a:r>
            <a:r>
              <a:rPr sz="1400" u="heavy" spc="55" dirty="0">
                <a:solidFill>
                  <a:srgbClr val="4285F4"/>
                </a:solidFill>
                <a:uFill>
                  <a:solidFill>
                    <a:srgbClr val="4285F4"/>
                  </a:solidFill>
                </a:uFill>
                <a:latin typeface="Arial Narrow" panose="020B0606020202030204" pitchFamily="34" charset="0"/>
                <a:cs typeface="Candara"/>
                <a:hlinkClick r:id="rId9"/>
              </a:rPr>
              <a:t>Составное </a:t>
            </a:r>
            <a:r>
              <a:rPr sz="1400" u="heavy" spc="60" dirty="0">
                <a:solidFill>
                  <a:srgbClr val="4285F4"/>
                </a:solidFill>
                <a:uFill>
                  <a:solidFill>
                    <a:srgbClr val="4285F4"/>
                  </a:solidFill>
                </a:uFill>
                <a:latin typeface="Arial Narrow" panose="020B0606020202030204" pitchFamily="34" charset="0"/>
                <a:cs typeface="Candara"/>
                <a:hlinkClick r:id="rId9"/>
              </a:rPr>
              <a:t>высказывание</a:t>
            </a:r>
            <a:r>
              <a:rPr sz="1400" spc="6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),</a:t>
            </a:r>
            <a:r>
              <a:rPr sz="1400" spc="-6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5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(</a:t>
            </a:r>
            <a:r>
              <a:rPr sz="1400" u="heavy" spc="50" dirty="0">
                <a:solidFill>
                  <a:srgbClr val="4285F4"/>
                </a:solidFill>
                <a:uFill>
                  <a:solidFill>
                    <a:srgbClr val="4285F4"/>
                  </a:solidFill>
                </a:uFill>
                <a:latin typeface="Arial Narrow" panose="020B0606020202030204" pitchFamily="34" charset="0"/>
                <a:cs typeface="Candara"/>
                <a:hlinkClick r:id="rId10"/>
              </a:rPr>
              <a:t>Суждения </a:t>
            </a:r>
            <a:r>
              <a:rPr sz="1400" spc="-245" dirty="0">
                <a:solidFill>
                  <a:srgbClr val="4285F4"/>
                </a:solidFill>
                <a:latin typeface="Arial Narrow" panose="020B0606020202030204" pitchFamily="34" charset="0"/>
                <a:cs typeface="Candara"/>
              </a:rPr>
              <a:t> </a:t>
            </a:r>
            <a:r>
              <a:rPr sz="1400" u="heavy" spc="95" dirty="0">
                <a:solidFill>
                  <a:srgbClr val="4285F4"/>
                </a:solidFill>
                <a:uFill>
                  <a:solidFill>
                    <a:srgbClr val="4285F4"/>
                  </a:solidFill>
                </a:uFill>
                <a:latin typeface="Arial Narrow" panose="020B0606020202030204" pitchFamily="34" charset="0"/>
                <a:cs typeface="Candara"/>
                <a:hlinkClick r:id="rId10"/>
              </a:rPr>
              <a:t>истинные</a:t>
            </a:r>
            <a:r>
              <a:rPr sz="1400" u="heavy" spc="40" dirty="0">
                <a:solidFill>
                  <a:srgbClr val="4285F4"/>
                </a:solidFill>
                <a:uFill>
                  <a:solidFill>
                    <a:srgbClr val="4285F4"/>
                  </a:solidFill>
                </a:uFill>
                <a:latin typeface="Arial Narrow" panose="020B0606020202030204" pitchFamily="34" charset="0"/>
                <a:cs typeface="Candara"/>
                <a:hlinkClick r:id="rId10"/>
              </a:rPr>
              <a:t> </a:t>
            </a:r>
            <a:r>
              <a:rPr sz="1400" u="heavy" spc="125" dirty="0">
                <a:solidFill>
                  <a:srgbClr val="4285F4"/>
                </a:solidFill>
                <a:uFill>
                  <a:solidFill>
                    <a:srgbClr val="4285F4"/>
                  </a:solidFill>
                </a:uFill>
                <a:latin typeface="Arial Narrow" panose="020B0606020202030204" pitchFamily="34" charset="0"/>
                <a:cs typeface="Candara"/>
                <a:hlinkClick r:id="rId10"/>
              </a:rPr>
              <a:t>и</a:t>
            </a:r>
            <a:r>
              <a:rPr sz="1400" u="heavy" spc="45" dirty="0">
                <a:solidFill>
                  <a:srgbClr val="4285F4"/>
                </a:solidFill>
                <a:uFill>
                  <a:solidFill>
                    <a:srgbClr val="4285F4"/>
                  </a:solidFill>
                </a:uFill>
                <a:latin typeface="Arial Narrow" panose="020B0606020202030204" pitchFamily="34" charset="0"/>
                <a:cs typeface="Candara"/>
                <a:hlinkClick r:id="rId10"/>
              </a:rPr>
              <a:t> </a:t>
            </a:r>
            <a:r>
              <a:rPr sz="1400" u="heavy" spc="40" dirty="0">
                <a:solidFill>
                  <a:srgbClr val="4285F4"/>
                </a:solidFill>
                <a:uFill>
                  <a:solidFill>
                    <a:srgbClr val="4285F4"/>
                  </a:solidFill>
                </a:uFill>
                <a:latin typeface="Arial Narrow" panose="020B0606020202030204" pitchFamily="34" charset="0"/>
                <a:cs typeface="Candara"/>
                <a:hlinkClick r:id="rId10"/>
              </a:rPr>
              <a:t>ложные</a:t>
            </a:r>
            <a:r>
              <a:rPr sz="1400" spc="4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),</a:t>
            </a:r>
            <a:r>
              <a:rPr sz="1400" spc="-7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6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(</a:t>
            </a:r>
            <a:r>
              <a:rPr sz="1400" u="heavy" spc="60" dirty="0">
                <a:solidFill>
                  <a:srgbClr val="4285F4"/>
                </a:solidFill>
                <a:uFill>
                  <a:solidFill>
                    <a:srgbClr val="4285F4"/>
                  </a:solidFill>
                </a:uFill>
                <a:latin typeface="Arial Narrow" panose="020B0606020202030204" pitchFamily="34" charset="0"/>
                <a:cs typeface="Candara"/>
                <a:hlinkClick r:id="rId11"/>
              </a:rPr>
              <a:t>Таблица</a:t>
            </a:r>
            <a:r>
              <a:rPr sz="1400" u="heavy" spc="45" dirty="0">
                <a:solidFill>
                  <a:srgbClr val="4285F4"/>
                </a:solidFill>
                <a:uFill>
                  <a:solidFill>
                    <a:srgbClr val="4285F4"/>
                  </a:solidFill>
                </a:uFill>
                <a:latin typeface="Arial Narrow" panose="020B0606020202030204" pitchFamily="34" charset="0"/>
                <a:cs typeface="Candara"/>
                <a:hlinkClick r:id="rId11"/>
              </a:rPr>
              <a:t> </a:t>
            </a:r>
            <a:r>
              <a:rPr sz="1400" u="heavy" spc="70" dirty="0">
                <a:solidFill>
                  <a:srgbClr val="4285F4"/>
                </a:solidFill>
                <a:uFill>
                  <a:solidFill>
                    <a:srgbClr val="4285F4"/>
                  </a:solidFill>
                </a:uFill>
                <a:latin typeface="Arial Narrow" panose="020B0606020202030204" pitchFamily="34" charset="0"/>
                <a:cs typeface="Candara"/>
                <a:hlinkClick r:id="rId11"/>
              </a:rPr>
              <a:t>истинности</a:t>
            </a:r>
            <a:r>
              <a:rPr sz="1400" spc="7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)</a:t>
            </a:r>
            <a:endParaRPr sz="1400" dirty="0">
              <a:solidFill>
                <a:prstClr val="black"/>
              </a:solidFill>
              <a:latin typeface="Arial Narrow" panose="020B0606020202030204" pitchFamily="34" charset="0"/>
              <a:cs typeface="Trebuchet MS"/>
            </a:endParaRPr>
          </a:p>
          <a:p>
            <a:pPr marL="1052830" indent="-321310">
              <a:spcBef>
                <a:spcPts val="1000"/>
              </a:spcBef>
              <a:buFont typeface="Cambria"/>
              <a:buChar char="●"/>
              <a:tabLst>
                <a:tab pos="1052830" algn="l"/>
                <a:tab pos="1053465" algn="l"/>
              </a:tabLst>
            </a:pPr>
            <a:r>
              <a:rPr sz="1400" spc="4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задания</a:t>
            </a:r>
            <a:r>
              <a:rPr sz="1400" spc="-7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5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на</a:t>
            </a:r>
            <a:r>
              <a:rPr sz="1400" spc="-7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5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работу</a:t>
            </a:r>
            <a:r>
              <a:rPr sz="1400" spc="-6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6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с</a:t>
            </a:r>
            <a:r>
              <a:rPr sz="1400" spc="229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2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логическими</a:t>
            </a:r>
            <a:r>
              <a:rPr sz="1400" spc="-6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4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связками</a:t>
            </a:r>
            <a:r>
              <a:rPr sz="1400" spc="-7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10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«</a:t>
            </a:r>
            <a:r>
              <a:rPr sz="1400" spc="-6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если,</a:t>
            </a:r>
            <a:r>
              <a:rPr sz="1400" spc="-7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5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то</a:t>
            </a:r>
            <a:r>
              <a:rPr sz="1400" spc="-6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-2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»,</a:t>
            </a:r>
            <a:r>
              <a:rPr sz="1400" spc="-7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10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«</a:t>
            </a:r>
            <a:r>
              <a:rPr sz="1400" spc="-6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-14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,</a:t>
            </a:r>
            <a:r>
              <a:rPr sz="1400" spc="-7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4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есть»</a:t>
            </a:r>
            <a:r>
              <a:rPr sz="1400" spc="-6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3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«все»,</a:t>
            </a:r>
            <a:endParaRPr sz="1400" dirty="0">
              <a:solidFill>
                <a:prstClr val="black"/>
              </a:solidFill>
              <a:latin typeface="Arial Narrow" panose="020B0606020202030204" pitchFamily="34" charset="0"/>
              <a:cs typeface="Trebuchet MS"/>
            </a:endParaRPr>
          </a:p>
          <a:p>
            <a:pPr marL="1052830"/>
            <a:r>
              <a:rPr sz="1400" spc="5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«каждый»</a:t>
            </a:r>
            <a:r>
              <a:rPr sz="1400" spc="-7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-14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,</a:t>
            </a:r>
            <a:r>
              <a:rPr sz="1400" spc="-7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8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«и»</a:t>
            </a:r>
            <a:r>
              <a:rPr sz="1400" spc="-70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1400" spc="-3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(</a:t>
            </a:r>
            <a:r>
              <a:rPr sz="1400" u="heavy" spc="105" dirty="0">
                <a:solidFill>
                  <a:srgbClr val="4285F4"/>
                </a:solidFill>
                <a:uFill>
                  <a:solidFill>
                    <a:srgbClr val="4285F4"/>
                  </a:solidFill>
                </a:uFill>
                <a:latin typeface="Arial Narrow" panose="020B0606020202030204" pitchFamily="34" charset="0"/>
                <a:cs typeface="Candara"/>
                <a:hlinkClick r:id="rId12"/>
              </a:rPr>
              <a:t>Значени</a:t>
            </a:r>
            <a:r>
              <a:rPr sz="1400" u="heavy" spc="55" dirty="0">
                <a:solidFill>
                  <a:srgbClr val="4285F4"/>
                </a:solidFill>
                <a:uFill>
                  <a:solidFill>
                    <a:srgbClr val="4285F4"/>
                  </a:solidFill>
                </a:uFill>
                <a:latin typeface="Arial Narrow" panose="020B0606020202030204" pitchFamily="34" charset="0"/>
                <a:cs typeface="Candara"/>
                <a:hlinkClick r:id="rId12"/>
              </a:rPr>
              <a:t>е</a:t>
            </a:r>
            <a:r>
              <a:rPr sz="1400" u="heavy" spc="50" dirty="0">
                <a:solidFill>
                  <a:srgbClr val="4285F4"/>
                </a:solidFill>
                <a:uFill>
                  <a:solidFill>
                    <a:srgbClr val="4285F4"/>
                  </a:solidFill>
                </a:uFill>
                <a:latin typeface="Arial Narrow" panose="020B0606020202030204" pitchFamily="34" charset="0"/>
                <a:cs typeface="Candara"/>
                <a:hlinkClick r:id="rId12"/>
              </a:rPr>
              <a:t> </a:t>
            </a:r>
            <a:r>
              <a:rPr sz="1400" u="heavy" spc="10" dirty="0">
                <a:solidFill>
                  <a:srgbClr val="4285F4"/>
                </a:solidFill>
                <a:uFill>
                  <a:solidFill>
                    <a:srgbClr val="4285F4"/>
                  </a:solidFill>
                </a:uFill>
                <a:latin typeface="Arial Narrow" panose="020B0606020202030204" pitchFamily="34" charset="0"/>
                <a:cs typeface="Candara"/>
                <a:hlinkClick r:id="rId12"/>
              </a:rPr>
              <a:t>Y</a:t>
            </a:r>
            <a:r>
              <a:rPr sz="1400" spc="-35" dirty="0">
                <a:solidFill>
                  <a:srgbClr val="222222"/>
                </a:solidFill>
                <a:latin typeface="Arial Narrow" panose="020B0606020202030204" pitchFamily="34" charset="0"/>
                <a:cs typeface="Trebuchet MS"/>
              </a:rPr>
              <a:t>)</a:t>
            </a:r>
            <a:endParaRPr sz="1400" dirty="0">
              <a:solidFill>
                <a:prstClr val="black"/>
              </a:solidFill>
              <a:latin typeface="Arial Narrow" panose="020B0606020202030204" pitchFamily="34" charset="0"/>
              <a:cs typeface="Trebuchet MS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1151622" y="4168683"/>
            <a:ext cx="6732746" cy="8053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spcBef>
                <a:spcPts val="15"/>
              </a:spcBef>
              <a:buFont typeface="Wingdings" panose="05000000000000000000" pitchFamily="2" charset="2"/>
              <a:buChar char="§"/>
            </a:pPr>
            <a:r>
              <a:rPr lang="ru-RU" sz="1250" dirty="0" smtClean="0">
                <a:solidFill>
                  <a:prstClr val="black"/>
                </a:solidFill>
                <a:latin typeface="Arial Narrow" panose="020B0606020202030204" pitchFamily="34" charset="0"/>
                <a:cs typeface="Trebuchet MS"/>
              </a:rPr>
              <a:t>Задание на установление соответствия текстовой и графической модели (диаграммы) «</a:t>
            </a:r>
            <a:r>
              <a:rPr lang="ru-RU" sz="1250" dirty="0" smtClean="0">
                <a:solidFill>
                  <a:prstClr val="black"/>
                </a:solidFill>
                <a:latin typeface="Arial Narrow" panose="020B0606020202030204" pitchFamily="34" charset="0"/>
                <a:cs typeface="Trebuchet MS"/>
                <a:hlinkClick r:id="rId13"/>
              </a:rPr>
              <a:t>Текстовая и графическая модели</a:t>
            </a:r>
            <a:r>
              <a:rPr lang="ru-RU" sz="1250" dirty="0" smtClean="0">
                <a:solidFill>
                  <a:prstClr val="black"/>
                </a:solidFill>
                <a:latin typeface="Arial Narrow" panose="020B0606020202030204" pitchFamily="34" charset="0"/>
                <a:cs typeface="Trebuchet MS"/>
              </a:rPr>
              <a:t>»</a:t>
            </a:r>
          </a:p>
          <a:p>
            <a:pPr marL="285750" indent="-285750">
              <a:spcBef>
                <a:spcPts val="15"/>
              </a:spcBef>
              <a:buFont typeface="Wingdings" panose="05000000000000000000" pitchFamily="2" charset="2"/>
              <a:buChar char="§"/>
            </a:pPr>
            <a:r>
              <a:rPr lang="ru-RU" sz="1250" dirty="0" smtClean="0">
                <a:solidFill>
                  <a:prstClr val="black"/>
                </a:solidFill>
                <a:latin typeface="Arial Narrow" panose="020B0606020202030204" pitchFamily="34" charset="0"/>
                <a:cs typeface="Trebuchet MS"/>
              </a:rPr>
              <a:t>Задание «</a:t>
            </a:r>
            <a:r>
              <a:rPr lang="ru-RU" sz="1250" dirty="0" smtClean="0">
                <a:solidFill>
                  <a:prstClr val="black"/>
                </a:solidFill>
                <a:latin typeface="Arial Narrow" panose="020B0606020202030204" pitchFamily="34" charset="0"/>
                <a:cs typeface="Trebuchet MS"/>
                <a:hlinkClick r:id="rId14"/>
              </a:rPr>
              <a:t>Обработка информации и данных</a:t>
            </a:r>
            <a:r>
              <a:rPr lang="ru-RU" sz="1250" dirty="0" smtClean="0">
                <a:solidFill>
                  <a:prstClr val="black"/>
                </a:solidFill>
                <a:latin typeface="Arial Narrow" panose="020B0606020202030204" pitchFamily="34" charset="0"/>
                <a:cs typeface="Trebuchet MS"/>
              </a:rPr>
              <a:t>» </a:t>
            </a:r>
          </a:p>
          <a:p>
            <a:pPr>
              <a:spcBef>
                <a:spcPts val="15"/>
              </a:spcBef>
            </a:pPr>
            <a:endParaRPr sz="1400" dirty="0">
              <a:solidFill>
                <a:prstClr val="black"/>
              </a:solidFill>
              <a:latin typeface="Arial Narrow" panose="020B0606020202030204" pitchFamily="34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776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6200" y="183522"/>
            <a:ext cx="5533952" cy="968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spc="55" dirty="0">
                <a:solidFill>
                  <a:srgbClr val="FF7765"/>
                </a:solidFill>
              </a:rPr>
              <a:t>Необходимость</a:t>
            </a:r>
            <a:r>
              <a:rPr sz="1800" spc="-135" dirty="0">
                <a:solidFill>
                  <a:srgbClr val="FF7765"/>
                </a:solidFill>
              </a:rPr>
              <a:t> </a:t>
            </a:r>
            <a:r>
              <a:rPr sz="1800" spc="65" dirty="0">
                <a:solidFill>
                  <a:srgbClr val="FF7765"/>
                </a:solidFill>
              </a:rPr>
              <a:t>использования</a:t>
            </a:r>
            <a:r>
              <a:rPr sz="1800" spc="-135" dirty="0">
                <a:solidFill>
                  <a:srgbClr val="FF7765"/>
                </a:solidFill>
              </a:rPr>
              <a:t> </a:t>
            </a:r>
            <a:r>
              <a:rPr sz="1800" spc="60" dirty="0">
                <a:solidFill>
                  <a:srgbClr val="FF7765"/>
                </a:solidFill>
              </a:rPr>
              <a:t>цифровой</a:t>
            </a:r>
            <a:r>
              <a:rPr sz="1800" spc="-135" dirty="0">
                <a:solidFill>
                  <a:srgbClr val="FF7765"/>
                </a:solidFill>
              </a:rPr>
              <a:t> </a:t>
            </a:r>
            <a:r>
              <a:rPr sz="1800" spc="55" dirty="0">
                <a:solidFill>
                  <a:srgbClr val="FF7765"/>
                </a:solidFill>
              </a:rPr>
              <a:t>платформы  </a:t>
            </a:r>
            <a:r>
              <a:rPr sz="1800" spc="90" dirty="0">
                <a:solidFill>
                  <a:srgbClr val="FF7765"/>
                </a:solidFill>
              </a:rPr>
              <a:t>в</a:t>
            </a:r>
            <a:r>
              <a:rPr sz="1800" spc="-135" dirty="0">
                <a:solidFill>
                  <a:srgbClr val="FF7765"/>
                </a:solidFill>
              </a:rPr>
              <a:t> </a:t>
            </a:r>
            <a:r>
              <a:rPr sz="1800" spc="65" dirty="0">
                <a:solidFill>
                  <a:srgbClr val="FF7765"/>
                </a:solidFill>
              </a:rPr>
              <a:t>процессе</a:t>
            </a:r>
            <a:r>
              <a:rPr sz="1800" spc="-135" dirty="0">
                <a:solidFill>
                  <a:srgbClr val="FF7765"/>
                </a:solidFill>
              </a:rPr>
              <a:t> </a:t>
            </a:r>
            <a:r>
              <a:rPr sz="1800" spc="55" dirty="0">
                <a:solidFill>
                  <a:srgbClr val="FF7765"/>
                </a:solidFill>
              </a:rPr>
              <a:t>внедрения</a:t>
            </a:r>
            <a:r>
              <a:rPr sz="1800" spc="-135" dirty="0">
                <a:solidFill>
                  <a:srgbClr val="FF7765"/>
                </a:solidFill>
              </a:rPr>
              <a:t> </a:t>
            </a:r>
            <a:r>
              <a:rPr sz="1800" spc="60" dirty="0">
                <a:solidFill>
                  <a:srgbClr val="FF7765"/>
                </a:solidFill>
              </a:rPr>
              <a:t>обновленных</a:t>
            </a:r>
            <a:r>
              <a:rPr sz="1800" spc="-135" dirty="0">
                <a:solidFill>
                  <a:srgbClr val="FF7765"/>
                </a:solidFill>
              </a:rPr>
              <a:t> </a:t>
            </a:r>
            <a:r>
              <a:rPr sz="1800" spc="90" dirty="0">
                <a:solidFill>
                  <a:srgbClr val="FF7765"/>
                </a:solidFill>
              </a:rPr>
              <a:t>ФГОС</a:t>
            </a:r>
            <a:endParaRPr sz="1800" dirty="0"/>
          </a:p>
        </p:txBody>
      </p:sp>
      <p:sp>
        <p:nvSpPr>
          <p:cNvPr id="4" name="object 4"/>
          <p:cNvSpPr/>
          <p:nvPr/>
        </p:nvSpPr>
        <p:spPr>
          <a:xfrm>
            <a:off x="437399" y="1288475"/>
            <a:ext cx="3684904" cy="676487"/>
          </a:xfrm>
          <a:custGeom>
            <a:avLst/>
            <a:gdLst/>
            <a:ahLst/>
            <a:cxnLst/>
            <a:rect l="l" t="t" r="r" b="b"/>
            <a:pathLst>
              <a:path w="3684904" h="507365">
                <a:moveTo>
                  <a:pt x="3599748" y="507299"/>
                </a:moveTo>
                <a:lnTo>
                  <a:pt x="84551" y="507299"/>
                </a:lnTo>
                <a:lnTo>
                  <a:pt x="51640" y="500655"/>
                </a:lnTo>
                <a:lnTo>
                  <a:pt x="24764" y="482535"/>
                </a:lnTo>
                <a:lnTo>
                  <a:pt x="6644" y="455659"/>
                </a:lnTo>
                <a:lnTo>
                  <a:pt x="0" y="422748"/>
                </a:lnTo>
                <a:lnTo>
                  <a:pt x="0" y="84551"/>
                </a:lnTo>
                <a:lnTo>
                  <a:pt x="6644" y="51640"/>
                </a:lnTo>
                <a:lnTo>
                  <a:pt x="24764" y="24764"/>
                </a:lnTo>
                <a:lnTo>
                  <a:pt x="51640" y="6644"/>
                </a:lnTo>
                <a:lnTo>
                  <a:pt x="84551" y="0"/>
                </a:lnTo>
                <a:lnTo>
                  <a:pt x="3599748" y="0"/>
                </a:lnTo>
                <a:lnTo>
                  <a:pt x="3646657" y="14205"/>
                </a:lnTo>
                <a:lnTo>
                  <a:pt x="3677863" y="52195"/>
                </a:lnTo>
                <a:lnTo>
                  <a:pt x="3684299" y="84551"/>
                </a:lnTo>
                <a:lnTo>
                  <a:pt x="3684299" y="422748"/>
                </a:lnTo>
                <a:lnTo>
                  <a:pt x="3677655" y="455659"/>
                </a:lnTo>
                <a:lnTo>
                  <a:pt x="3659535" y="482535"/>
                </a:lnTo>
                <a:lnTo>
                  <a:pt x="3632659" y="500655"/>
                </a:lnTo>
                <a:lnTo>
                  <a:pt x="3599748" y="507299"/>
                </a:lnTo>
                <a:close/>
              </a:path>
            </a:pathLst>
          </a:custGeom>
          <a:solidFill>
            <a:srgbClr val="038D8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202" y="1468855"/>
            <a:ext cx="303212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b="1" spc="45" dirty="0">
                <a:solidFill>
                  <a:srgbClr val="D4F3F4"/>
                </a:solidFill>
                <a:latin typeface="Trebuchet MS"/>
                <a:cs typeface="Trebuchet MS"/>
              </a:rPr>
              <a:t>Обновленные</a:t>
            </a:r>
            <a:r>
              <a:rPr sz="1300" b="1" spc="-114" dirty="0">
                <a:solidFill>
                  <a:srgbClr val="D4F3F4"/>
                </a:solidFill>
                <a:latin typeface="Trebuchet MS"/>
                <a:cs typeface="Trebuchet MS"/>
              </a:rPr>
              <a:t> </a:t>
            </a:r>
            <a:r>
              <a:rPr sz="1300" b="1" spc="80" dirty="0">
                <a:solidFill>
                  <a:srgbClr val="D4F3F4"/>
                </a:solidFill>
                <a:latin typeface="Trebuchet MS"/>
                <a:cs typeface="Trebuchet MS"/>
              </a:rPr>
              <a:t>ФГОС</a:t>
            </a:r>
            <a:r>
              <a:rPr sz="1300" b="1" spc="-114" dirty="0">
                <a:solidFill>
                  <a:srgbClr val="D4F3F4"/>
                </a:solidFill>
                <a:latin typeface="Trebuchet MS"/>
                <a:cs typeface="Trebuchet MS"/>
              </a:rPr>
              <a:t> </a:t>
            </a:r>
            <a:r>
              <a:rPr sz="1300" b="1" spc="50" dirty="0">
                <a:solidFill>
                  <a:srgbClr val="D4F3F4"/>
                </a:solidFill>
                <a:latin typeface="Trebuchet MS"/>
                <a:cs typeface="Trebuchet MS"/>
              </a:rPr>
              <a:t>обеспечивают:</a:t>
            </a:r>
            <a:endParaRPr sz="13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5012" y="2204870"/>
            <a:ext cx="5055870" cy="10746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880" marR="5080" indent="-297815">
              <a:lnSpc>
                <a:spcPct val="114999"/>
              </a:lnSpc>
              <a:spcBef>
                <a:spcPts val="100"/>
              </a:spcBef>
              <a:buClr>
                <a:srgbClr val="FF7765"/>
              </a:buClr>
              <a:buFont typeface="Tahoma"/>
              <a:buChar char="●"/>
              <a:tabLst>
                <a:tab pos="309880" algn="l"/>
                <a:tab pos="310515" algn="l"/>
              </a:tabLst>
            </a:pPr>
            <a:r>
              <a:rPr sz="1200" spc="20" dirty="0">
                <a:solidFill>
                  <a:srgbClr val="222222"/>
                </a:solidFill>
                <a:latin typeface="Trebuchet MS"/>
                <a:cs typeface="Trebuchet MS"/>
              </a:rPr>
              <a:t>Организация, </a:t>
            </a:r>
            <a:r>
              <a:rPr sz="1200" spc="35" dirty="0">
                <a:solidFill>
                  <a:srgbClr val="222222"/>
                </a:solidFill>
                <a:latin typeface="Trebuchet MS"/>
                <a:cs typeface="Trebuchet MS"/>
              </a:rPr>
              <a:t>осуществляющая </a:t>
            </a:r>
            <a:r>
              <a:rPr sz="1200" spc="30" dirty="0">
                <a:solidFill>
                  <a:srgbClr val="222222"/>
                </a:solidFill>
                <a:latin typeface="Trebuchet MS"/>
                <a:cs typeface="Trebuchet MS"/>
              </a:rPr>
              <a:t>образовательную </a:t>
            </a:r>
            <a:r>
              <a:rPr sz="1200" spc="15" dirty="0">
                <a:solidFill>
                  <a:srgbClr val="222222"/>
                </a:solidFill>
                <a:latin typeface="Trebuchet MS"/>
                <a:cs typeface="Trebuchet MS"/>
              </a:rPr>
              <a:t>деятельность, </a:t>
            </a:r>
            <a:r>
              <a:rPr sz="1200" b="1" spc="50" dirty="0">
                <a:solidFill>
                  <a:srgbClr val="222222"/>
                </a:solidFill>
                <a:latin typeface="Trebuchet MS"/>
                <a:cs typeface="Trebuchet MS"/>
              </a:rPr>
              <a:t>должна </a:t>
            </a:r>
            <a:r>
              <a:rPr sz="1200" b="1" spc="20" dirty="0">
                <a:solidFill>
                  <a:srgbClr val="222222"/>
                </a:solidFill>
                <a:latin typeface="Trebuchet MS"/>
                <a:cs typeface="Trebuchet MS"/>
              </a:rPr>
              <a:t>иметь </a:t>
            </a:r>
            <a:r>
              <a:rPr sz="1200" b="1" spc="25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b="1" spc="45" dirty="0">
                <a:solidFill>
                  <a:srgbClr val="222222"/>
                </a:solidFill>
                <a:latin typeface="Trebuchet MS"/>
                <a:cs typeface="Trebuchet MS"/>
              </a:rPr>
              <a:t>доступ</a:t>
            </a:r>
            <a:r>
              <a:rPr sz="1200" b="1" spc="-80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222222"/>
                </a:solidFill>
                <a:latin typeface="Trebuchet MS"/>
                <a:cs typeface="Trebuchet MS"/>
              </a:rPr>
              <a:t>к</a:t>
            </a:r>
            <a:r>
              <a:rPr sz="1200" spc="-50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222222"/>
                </a:solidFill>
                <a:latin typeface="Trebuchet MS"/>
                <a:cs typeface="Trebuchet MS"/>
              </a:rPr>
              <a:t>печатным</a:t>
            </a:r>
            <a:r>
              <a:rPr sz="1200" spc="-50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222222"/>
                </a:solidFill>
                <a:latin typeface="Trebuchet MS"/>
                <a:cs typeface="Trebuchet MS"/>
              </a:rPr>
              <a:t>и</a:t>
            </a:r>
            <a:r>
              <a:rPr sz="1200" spc="-75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b="1" spc="40" dirty="0">
                <a:solidFill>
                  <a:srgbClr val="222222"/>
                </a:solidFill>
                <a:latin typeface="Trebuchet MS"/>
                <a:cs typeface="Trebuchet MS"/>
              </a:rPr>
              <a:t>электронным</a:t>
            </a:r>
            <a:r>
              <a:rPr sz="1200" b="1" spc="-75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b="1" spc="35" dirty="0">
                <a:solidFill>
                  <a:srgbClr val="222222"/>
                </a:solidFill>
                <a:latin typeface="Trebuchet MS"/>
                <a:cs typeface="Trebuchet MS"/>
              </a:rPr>
              <a:t>образовательным</a:t>
            </a:r>
            <a:r>
              <a:rPr sz="1200" b="1" spc="-75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b="1" spc="40" dirty="0">
                <a:solidFill>
                  <a:srgbClr val="222222"/>
                </a:solidFill>
                <a:latin typeface="Trebuchet MS"/>
                <a:cs typeface="Trebuchet MS"/>
              </a:rPr>
              <a:t>ресурсам</a:t>
            </a:r>
            <a:r>
              <a:rPr sz="1200" b="1" spc="-75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b="1" spc="10" dirty="0">
                <a:solidFill>
                  <a:srgbClr val="222222"/>
                </a:solidFill>
                <a:latin typeface="Trebuchet MS"/>
                <a:cs typeface="Trebuchet MS"/>
              </a:rPr>
              <a:t>(ЭОР)</a:t>
            </a:r>
            <a:r>
              <a:rPr sz="1200" spc="10" dirty="0">
                <a:solidFill>
                  <a:srgbClr val="222222"/>
                </a:solidFill>
                <a:latin typeface="Trebuchet MS"/>
                <a:cs typeface="Trebuchet MS"/>
              </a:rPr>
              <a:t>,</a:t>
            </a:r>
            <a:r>
              <a:rPr sz="1200" spc="-55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222222"/>
                </a:solidFill>
                <a:latin typeface="Trebuchet MS"/>
                <a:cs typeface="Trebuchet MS"/>
              </a:rPr>
              <a:t>в</a:t>
            </a:r>
            <a:r>
              <a:rPr sz="1200" spc="-50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222222"/>
                </a:solidFill>
                <a:latin typeface="Trebuchet MS"/>
                <a:cs typeface="Trebuchet MS"/>
              </a:rPr>
              <a:t>том</a:t>
            </a:r>
            <a:r>
              <a:rPr sz="1200" spc="-50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222222"/>
                </a:solidFill>
                <a:latin typeface="Trebuchet MS"/>
                <a:cs typeface="Trebuchet MS"/>
              </a:rPr>
              <a:t>числе </a:t>
            </a:r>
            <a:r>
              <a:rPr sz="1200" spc="-254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222222"/>
                </a:solidFill>
                <a:latin typeface="Trebuchet MS"/>
                <a:cs typeface="Trebuchet MS"/>
              </a:rPr>
              <a:t>к </a:t>
            </a:r>
            <a:r>
              <a:rPr sz="1200" spc="25" dirty="0">
                <a:solidFill>
                  <a:srgbClr val="222222"/>
                </a:solidFill>
                <a:latin typeface="Trebuchet MS"/>
                <a:cs typeface="Trebuchet MS"/>
              </a:rPr>
              <a:t>электронным образовательным </a:t>
            </a:r>
            <a:r>
              <a:rPr sz="1200" spc="15" dirty="0">
                <a:solidFill>
                  <a:srgbClr val="222222"/>
                </a:solidFill>
                <a:latin typeface="Trebuchet MS"/>
                <a:cs typeface="Trebuchet MS"/>
              </a:rPr>
              <a:t>ресурсам, </a:t>
            </a:r>
            <a:r>
              <a:rPr sz="1200" spc="25" dirty="0">
                <a:solidFill>
                  <a:srgbClr val="222222"/>
                </a:solidFill>
                <a:latin typeface="Trebuchet MS"/>
                <a:cs typeface="Trebuchet MS"/>
              </a:rPr>
              <a:t>размещенным </a:t>
            </a:r>
            <a:r>
              <a:rPr sz="1200" spc="40" dirty="0">
                <a:solidFill>
                  <a:srgbClr val="222222"/>
                </a:solidFill>
                <a:latin typeface="Trebuchet MS"/>
                <a:cs typeface="Trebuchet MS"/>
              </a:rPr>
              <a:t>в </a:t>
            </a:r>
            <a:r>
              <a:rPr sz="1200" spc="10" dirty="0">
                <a:solidFill>
                  <a:srgbClr val="222222"/>
                </a:solidFill>
                <a:latin typeface="Trebuchet MS"/>
                <a:cs typeface="Trebuchet MS"/>
              </a:rPr>
              <a:t>федеральных </a:t>
            </a:r>
            <a:r>
              <a:rPr sz="1200" spc="30" dirty="0">
                <a:solidFill>
                  <a:srgbClr val="222222"/>
                </a:solidFill>
                <a:latin typeface="Trebuchet MS"/>
                <a:cs typeface="Trebuchet MS"/>
              </a:rPr>
              <a:t>и </a:t>
            </a:r>
            <a:r>
              <a:rPr sz="1200" spc="35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222222"/>
                </a:solidFill>
                <a:latin typeface="Trebuchet MS"/>
                <a:cs typeface="Trebuchet MS"/>
              </a:rPr>
              <a:t>региональных</a:t>
            </a:r>
            <a:r>
              <a:rPr sz="1200" spc="-60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222222"/>
                </a:solidFill>
                <a:latin typeface="Trebuchet MS"/>
                <a:cs typeface="Trebuchet MS"/>
              </a:rPr>
              <a:t>базах</a:t>
            </a:r>
            <a:r>
              <a:rPr sz="1200" spc="-55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222222"/>
                </a:solidFill>
                <a:latin typeface="Trebuchet MS"/>
                <a:cs typeface="Trebuchet MS"/>
              </a:rPr>
              <a:t>данных</a:t>
            </a:r>
            <a:r>
              <a:rPr sz="1200" spc="-55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222222"/>
                </a:solidFill>
                <a:latin typeface="Trebuchet MS"/>
                <a:cs typeface="Trebuchet MS"/>
              </a:rPr>
              <a:t>ЭОР.</a:t>
            </a:r>
            <a:endParaRPr sz="12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5012" y="3429000"/>
            <a:ext cx="5085080" cy="3238322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09880" indent="-297815">
              <a:spcBef>
                <a:spcPts val="260"/>
              </a:spcBef>
              <a:buClr>
                <a:srgbClr val="FF7765"/>
              </a:buClr>
              <a:buFont typeface="Tahoma"/>
              <a:buChar char="●"/>
              <a:tabLst>
                <a:tab pos="309880" algn="l"/>
                <a:tab pos="310515" algn="l"/>
              </a:tabLst>
            </a:pPr>
            <a:r>
              <a:rPr sz="1200" spc="30" dirty="0">
                <a:solidFill>
                  <a:srgbClr val="222222"/>
                </a:solidFill>
                <a:latin typeface="Trebuchet MS"/>
                <a:cs typeface="Trebuchet MS"/>
              </a:rPr>
              <a:t>Рабочие</a:t>
            </a:r>
            <a:r>
              <a:rPr sz="1200" spc="-50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222222"/>
                </a:solidFill>
                <a:latin typeface="Trebuchet MS"/>
                <a:cs typeface="Trebuchet MS"/>
              </a:rPr>
              <a:t>программы</a:t>
            </a:r>
            <a:r>
              <a:rPr sz="1200" spc="-50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b="1" spc="50" dirty="0">
                <a:solidFill>
                  <a:srgbClr val="222222"/>
                </a:solidFill>
                <a:latin typeface="Trebuchet MS"/>
                <a:cs typeface="Trebuchet MS"/>
              </a:rPr>
              <a:t>должны</a:t>
            </a:r>
            <a:r>
              <a:rPr sz="1200" b="1" spc="-75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222222"/>
                </a:solidFill>
                <a:latin typeface="Trebuchet MS"/>
                <a:cs typeface="Trebuchet MS"/>
              </a:rPr>
              <a:t>включать</a:t>
            </a:r>
            <a:r>
              <a:rPr sz="1200" spc="-50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222222"/>
                </a:solidFill>
                <a:latin typeface="Trebuchet MS"/>
                <a:cs typeface="Trebuchet MS"/>
              </a:rPr>
              <a:t>тематическое</a:t>
            </a:r>
            <a:r>
              <a:rPr sz="1200" spc="-50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222222"/>
                </a:solidFill>
                <a:latin typeface="Trebuchet MS"/>
                <a:cs typeface="Trebuchet MS"/>
              </a:rPr>
              <a:t>планирование</a:t>
            </a:r>
            <a:endParaRPr sz="120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09880" marR="5080">
              <a:lnSpc>
                <a:spcPct val="114999"/>
              </a:lnSpc>
            </a:pPr>
            <a:r>
              <a:rPr sz="1200" spc="45" dirty="0">
                <a:solidFill>
                  <a:srgbClr val="222222"/>
                </a:solidFill>
                <a:latin typeface="Trebuchet MS"/>
                <a:cs typeface="Trebuchet MS"/>
              </a:rPr>
              <a:t>с </a:t>
            </a:r>
            <a:r>
              <a:rPr sz="1200" spc="30" dirty="0">
                <a:solidFill>
                  <a:srgbClr val="222222"/>
                </a:solidFill>
                <a:latin typeface="Trebuchet MS"/>
                <a:cs typeface="Trebuchet MS"/>
              </a:rPr>
              <a:t>указанием количества </a:t>
            </a:r>
            <a:r>
              <a:rPr sz="1200" spc="20" dirty="0">
                <a:solidFill>
                  <a:srgbClr val="222222"/>
                </a:solidFill>
                <a:latin typeface="Trebuchet MS"/>
                <a:cs typeface="Trebuchet MS"/>
              </a:rPr>
              <a:t>академических </a:t>
            </a:r>
            <a:r>
              <a:rPr sz="1200" spc="35" dirty="0">
                <a:solidFill>
                  <a:srgbClr val="222222"/>
                </a:solidFill>
                <a:latin typeface="Trebuchet MS"/>
                <a:cs typeface="Trebuchet MS"/>
              </a:rPr>
              <a:t>часов </a:t>
            </a:r>
            <a:r>
              <a:rPr sz="1200" spc="30" dirty="0">
                <a:solidFill>
                  <a:srgbClr val="222222"/>
                </a:solidFill>
                <a:latin typeface="Trebuchet MS"/>
                <a:cs typeface="Trebuchet MS"/>
              </a:rPr>
              <a:t>и </a:t>
            </a:r>
            <a:r>
              <a:rPr sz="1200" b="1" spc="45" dirty="0">
                <a:solidFill>
                  <a:srgbClr val="222222"/>
                </a:solidFill>
                <a:latin typeface="Trebuchet MS"/>
                <a:cs typeface="Trebuchet MS"/>
              </a:rPr>
              <a:t>возможность </a:t>
            </a:r>
            <a:r>
              <a:rPr sz="1200" b="1" spc="40" dirty="0">
                <a:solidFill>
                  <a:srgbClr val="222222"/>
                </a:solidFill>
                <a:latin typeface="Trebuchet MS"/>
                <a:cs typeface="Trebuchet MS"/>
              </a:rPr>
              <a:t>использования </a:t>
            </a:r>
            <a:r>
              <a:rPr sz="1200" b="1" spc="35" dirty="0">
                <a:solidFill>
                  <a:srgbClr val="222222"/>
                </a:solidFill>
                <a:latin typeface="Trebuchet MS"/>
                <a:cs typeface="Trebuchet MS"/>
              </a:rPr>
              <a:t>по </a:t>
            </a:r>
            <a:r>
              <a:rPr sz="1200" b="1" spc="40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b="1" spc="45" dirty="0">
                <a:solidFill>
                  <a:srgbClr val="222222"/>
                </a:solidFill>
                <a:latin typeface="Trebuchet MS"/>
                <a:cs typeface="Trebuchet MS"/>
              </a:rPr>
              <a:t>этой </a:t>
            </a:r>
            <a:r>
              <a:rPr sz="1200" b="1" spc="20" dirty="0">
                <a:solidFill>
                  <a:srgbClr val="222222"/>
                </a:solidFill>
                <a:latin typeface="Trebuchet MS"/>
                <a:cs typeface="Trebuchet MS"/>
              </a:rPr>
              <a:t>теме </a:t>
            </a:r>
            <a:r>
              <a:rPr sz="1200" b="1" spc="40" dirty="0">
                <a:solidFill>
                  <a:srgbClr val="222222"/>
                </a:solidFill>
                <a:latin typeface="Trebuchet MS"/>
                <a:cs typeface="Trebuchet MS"/>
              </a:rPr>
              <a:t>электронных </a:t>
            </a:r>
            <a:r>
              <a:rPr sz="1200" b="1" spc="30" dirty="0">
                <a:solidFill>
                  <a:srgbClr val="222222"/>
                </a:solidFill>
                <a:latin typeface="Trebuchet MS"/>
                <a:cs typeface="Trebuchet MS"/>
              </a:rPr>
              <a:t>(цифровых) </a:t>
            </a:r>
            <a:r>
              <a:rPr sz="1200" b="1" spc="40" dirty="0">
                <a:solidFill>
                  <a:srgbClr val="222222"/>
                </a:solidFill>
                <a:latin typeface="Trebuchet MS"/>
                <a:cs typeface="Trebuchet MS"/>
              </a:rPr>
              <a:t>образовательных </a:t>
            </a:r>
            <a:r>
              <a:rPr sz="1200" b="1" spc="25" dirty="0">
                <a:solidFill>
                  <a:srgbClr val="222222"/>
                </a:solidFill>
                <a:latin typeface="Trebuchet MS"/>
                <a:cs typeface="Trebuchet MS"/>
              </a:rPr>
              <a:t>ресурсов</a:t>
            </a:r>
            <a:r>
              <a:rPr sz="1200" spc="25" dirty="0">
                <a:solidFill>
                  <a:srgbClr val="222222"/>
                </a:solidFill>
                <a:latin typeface="Trebuchet MS"/>
                <a:cs typeface="Trebuchet MS"/>
              </a:rPr>
              <a:t>, </a:t>
            </a:r>
            <a:r>
              <a:rPr sz="1200" spc="30" dirty="0">
                <a:solidFill>
                  <a:srgbClr val="222222"/>
                </a:solidFill>
                <a:latin typeface="Trebuchet MS"/>
                <a:cs typeface="Trebuchet MS"/>
              </a:rPr>
              <a:t>являющихся </a:t>
            </a:r>
            <a:r>
              <a:rPr sz="1200" spc="35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222222"/>
                </a:solidFill>
                <a:latin typeface="Trebuchet MS"/>
                <a:cs typeface="Trebuchet MS"/>
              </a:rPr>
              <a:t>учебно-методическими </a:t>
            </a:r>
            <a:r>
              <a:rPr sz="1200" spc="25" dirty="0">
                <a:solidFill>
                  <a:srgbClr val="222222"/>
                </a:solidFill>
                <a:latin typeface="Trebuchet MS"/>
                <a:cs typeface="Trebuchet MS"/>
              </a:rPr>
              <a:t>материалами </a:t>
            </a:r>
            <a:r>
              <a:rPr sz="1200" spc="15" dirty="0">
                <a:solidFill>
                  <a:srgbClr val="222222"/>
                </a:solidFill>
                <a:latin typeface="Trebuchet MS"/>
                <a:cs typeface="Trebuchet MS"/>
              </a:rPr>
              <a:t>(мультимедийные </a:t>
            </a:r>
            <a:r>
              <a:rPr sz="1200" spc="5" dirty="0">
                <a:solidFill>
                  <a:srgbClr val="222222"/>
                </a:solidFill>
                <a:latin typeface="Trebuchet MS"/>
                <a:cs typeface="Trebuchet MS"/>
              </a:rPr>
              <a:t>программы, </a:t>
            </a:r>
            <a:r>
              <a:rPr sz="1200" spc="30" dirty="0">
                <a:solidFill>
                  <a:srgbClr val="222222"/>
                </a:solidFill>
                <a:latin typeface="Trebuchet MS"/>
                <a:cs typeface="Trebuchet MS"/>
              </a:rPr>
              <a:t>электронные </a:t>
            </a:r>
            <a:r>
              <a:rPr sz="1200" spc="35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222222"/>
                </a:solidFill>
                <a:latin typeface="Trebuchet MS"/>
                <a:cs typeface="Trebuchet MS"/>
              </a:rPr>
              <a:t>учебники</a:t>
            </a:r>
            <a:r>
              <a:rPr sz="1200" spc="-50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222222"/>
                </a:solidFill>
                <a:latin typeface="Trebuchet MS"/>
                <a:cs typeface="Trebuchet MS"/>
              </a:rPr>
              <a:t>и</a:t>
            </a:r>
            <a:r>
              <a:rPr sz="1200" spc="-50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222222"/>
                </a:solidFill>
                <a:latin typeface="Trebuchet MS"/>
                <a:cs typeface="Trebuchet MS"/>
              </a:rPr>
              <a:t>задачники,</a:t>
            </a:r>
            <a:r>
              <a:rPr sz="1200" spc="-50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222222"/>
                </a:solidFill>
                <a:latin typeface="Trebuchet MS"/>
                <a:cs typeface="Trebuchet MS"/>
              </a:rPr>
              <a:t>электронные</a:t>
            </a:r>
            <a:r>
              <a:rPr sz="1200" spc="-45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222222"/>
                </a:solidFill>
                <a:latin typeface="Trebuchet MS"/>
                <a:cs typeface="Trebuchet MS"/>
              </a:rPr>
              <a:t>библиотеки,</a:t>
            </a:r>
            <a:r>
              <a:rPr sz="1200" spc="-50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222222"/>
                </a:solidFill>
                <a:latin typeface="Trebuchet MS"/>
                <a:cs typeface="Trebuchet MS"/>
              </a:rPr>
              <a:t>виртуальные</a:t>
            </a:r>
            <a:r>
              <a:rPr sz="1200" spc="-50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222222"/>
                </a:solidFill>
                <a:latin typeface="Trebuchet MS"/>
                <a:cs typeface="Trebuchet MS"/>
              </a:rPr>
              <a:t>лаборатории,</a:t>
            </a:r>
            <a:r>
              <a:rPr sz="1200" spc="-45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222222"/>
                </a:solidFill>
                <a:latin typeface="Trebuchet MS"/>
                <a:cs typeface="Trebuchet MS"/>
              </a:rPr>
              <a:t>игровые </a:t>
            </a:r>
            <a:r>
              <a:rPr sz="1200" spc="-260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222222"/>
                </a:solidFill>
                <a:latin typeface="Trebuchet MS"/>
                <a:cs typeface="Trebuchet MS"/>
              </a:rPr>
              <a:t>программы,</a:t>
            </a:r>
            <a:r>
              <a:rPr sz="1200" spc="-55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222222"/>
                </a:solidFill>
                <a:latin typeface="Trebuchet MS"/>
                <a:cs typeface="Trebuchet MS"/>
              </a:rPr>
              <a:t>коллекции</a:t>
            </a:r>
            <a:r>
              <a:rPr sz="1200" spc="-55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222222"/>
                </a:solidFill>
                <a:latin typeface="Trebuchet MS"/>
                <a:cs typeface="Trebuchet MS"/>
              </a:rPr>
              <a:t>цифровых</a:t>
            </a:r>
            <a:r>
              <a:rPr sz="1200" spc="-55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222222"/>
                </a:solidFill>
                <a:latin typeface="Trebuchet MS"/>
                <a:cs typeface="Trebuchet MS"/>
              </a:rPr>
              <a:t>образовательных</a:t>
            </a:r>
            <a:r>
              <a:rPr sz="1200" spc="-55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222222"/>
                </a:solidFill>
                <a:latin typeface="Trebuchet MS"/>
                <a:cs typeface="Trebuchet MS"/>
              </a:rPr>
              <a:t>ресурсов).</a:t>
            </a:r>
            <a:endParaRPr sz="120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endParaRPr sz="120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09880" marR="95250" indent="-297815">
              <a:lnSpc>
                <a:spcPct val="114999"/>
              </a:lnSpc>
              <a:spcBef>
                <a:spcPts val="840"/>
              </a:spcBef>
              <a:buClr>
                <a:srgbClr val="FF7765"/>
              </a:buClr>
              <a:buFont typeface="Tahoma"/>
              <a:buChar char="●"/>
              <a:tabLst>
                <a:tab pos="309880" algn="l"/>
                <a:tab pos="310515" algn="l"/>
              </a:tabLst>
            </a:pPr>
            <a:r>
              <a:rPr sz="1200" spc="35" dirty="0">
                <a:solidFill>
                  <a:srgbClr val="222222"/>
                </a:solidFill>
                <a:latin typeface="Trebuchet MS"/>
                <a:cs typeface="Trebuchet MS"/>
              </a:rPr>
              <a:t>Формирование</a:t>
            </a:r>
            <a:r>
              <a:rPr sz="1200" spc="-50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222222"/>
                </a:solidFill>
                <a:latin typeface="Trebuchet MS"/>
                <a:cs typeface="Trebuchet MS"/>
              </a:rPr>
              <a:t>у</a:t>
            </a:r>
            <a:r>
              <a:rPr sz="1200" spc="-50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222222"/>
                </a:solidFill>
                <a:latin typeface="Trebuchet MS"/>
                <a:cs typeface="Trebuchet MS"/>
              </a:rPr>
              <a:t>обучающихся</a:t>
            </a:r>
            <a:r>
              <a:rPr sz="1200" spc="-50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b="1" spc="40" dirty="0">
                <a:solidFill>
                  <a:srgbClr val="222222"/>
                </a:solidFill>
                <a:latin typeface="Trebuchet MS"/>
                <a:cs typeface="Trebuchet MS"/>
              </a:rPr>
              <a:t>культуры</a:t>
            </a:r>
            <a:r>
              <a:rPr sz="1200" b="1" spc="-75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222222"/>
                </a:solidFill>
                <a:latin typeface="Trebuchet MS"/>
                <a:cs typeface="Trebuchet MS"/>
              </a:rPr>
              <a:t>пользования</a:t>
            </a:r>
            <a:r>
              <a:rPr sz="1200" spc="-50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222222"/>
                </a:solidFill>
                <a:latin typeface="Trebuchet MS"/>
                <a:cs typeface="Trebuchet MS"/>
              </a:rPr>
              <a:t>ИКТ.</a:t>
            </a:r>
            <a:r>
              <a:rPr sz="1200" spc="-50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222222"/>
                </a:solidFill>
                <a:latin typeface="Trebuchet MS"/>
                <a:cs typeface="Trebuchet MS"/>
              </a:rPr>
              <a:t>Разумное</a:t>
            </a:r>
            <a:r>
              <a:rPr sz="1200" spc="-50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222222"/>
                </a:solidFill>
                <a:latin typeface="Trebuchet MS"/>
                <a:cs typeface="Trebuchet MS"/>
              </a:rPr>
              <a:t>и</a:t>
            </a:r>
            <a:r>
              <a:rPr sz="1200" spc="-45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222222"/>
                </a:solidFill>
                <a:latin typeface="Trebuchet MS"/>
                <a:cs typeface="Trebuchet MS"/>
              </a:rPr>
              <a:t>безопасное </a:t>
            </a:r>
            <a:r>
              <a:rPr sz="1200" spc="-260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b="1" spc="35" dirty="0">
                <a:solidFill>
                  <a:srgbClr val="222222"/>
                </a:solidFill>
                <a:latin typeface="Trebuchet MS"/>
                <a:cs typeface="Trebuchet MS"/>
              </a:rPr>
              <a:t>использование цифровых </a:t>
            </a:r>
            <a:r>
              <a:rPr sz="1200" b="1" spc="15" dirty="0">
                <a:solidFill>
                  <a:srgbClr val="222222"/>
                </a:solidFill>
                <a:latin typeface="Trebuchet MS"/>
                <a:cs typeface="Trebuchet MS"/>
              </a:rPr>
              <a:t>технологий</a:t>
            </a:r>
            <a:r>
              <a:rPr sz="1200" spc="15" dirty="0">
                <a:solidFill>
                  <a:srgbClr val="222222"/>
                </a:solidFill>
                <a:latin typeface="Trebuchet MS"/>
                <a:cs typeface="Trebuchet MS"/>
              </a:rPr>
              <a:t>, </a:t>
            </a:r>
            <a:r>
              <a:rPr sz="1200" spc="30" dirty="0">
                <a:solidFill>
                  <a:srgbClr val="222222"/>
                </a:solidFill>
                <a:latin typeface="Trebuchet MS"/>
                <a:cs typeface="Trebuchet MS"/>
              </a:rPr>
              <a:t>обеспечивающих </a:t>
            </a:r>
            <a:r>
              <a:rPr sz="1200" spc="25" dirty="0">
                <a:solidFill>
                  <a:srgbClr val="222222"/>
                </a:solidFill>
                <a:latin typeface="Trebuchet MS"/>
                <a:cs typeface="Trebuchet MS"/>
              </a:rPr>
              <a:t>повышение </a:t>
            </a:r>
            <a:r>
              <a:rPr sz="1200" spc="30" dirty="0">
                <a:solidFill>
                  <a:srgbClr val="222222"/>
                </a:solidFill>
                <a:latin typeface="Trebuchet MS"/>
                <a:cs typeface="Trebuchet MS"/>
              </a:rPr>
              <a:t>качества </a:t>
            </a:r>
            <a:r>
              <a:rPr sz="1200" spc="35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222222"/>
                </a:solidFill>
                <a:latin typeface="Trebuchet MS"/>
                <a:cs typeface="Trebuchet MS"/>
              </a:rPr>
              <a:t>результатов</a:t>
            </a:r>
            <a:r>
              <a:rPr sz="1200" spc="-55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222222"/>
                </a:solidFill>
                <a:latin typeface="Trebuchet MS"/>
                <a:cs typeface="Trebuchet MS"/>
              </a:rPr>
              <a:t>образования</a:t>
            </a:r>
            <a:r>
              <a:rPr sz="1200" spc="-55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222222"/>
                </a:solidFill>
                <a:latin typeface="Trebuchet MS"/>
                <a:cs typeface="Trebuchet MS"/>
              </a:rPr>
              <a:t>и</a:t>
            </a:r>
            <a:r>
              <a:rPr sz="1200" spc="-55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222222"/>
                </a:solidFill>
                <a:latin typeface="Trebuchet MS"/>
                <a:cs typeface="Trebuchet MS"/>
              </a:rPr>
              <a:t>поддерживающих</a:t>
            </a:r>
            <a:r>
              <a:rPr sz="1200" spc="-55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222222"/>
                </a:solidFill>
                <a:latin typeface="Trebuchet MS"/>
                <a:cs typeface="Trebuchet MS"/>
              </a:rPr>
              <a:t>очное</a:t>
            </a:r>
            <a:r>
              <a:rPr sz="1200" spc="-55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222222"/>
                </a:solidFill>
                <a:latin typeface="Trebuchet MS"/>
                <a:cs typeface="Trebuchet MS"/>
              </a:rPr>
              <a:t>образование.</a:t>
            </a:r>
            <a:endParaRPr sz="12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412" y="1764117"/>
            <a:ext cx="685799" cy="901699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6352928" y="176074"/>
            <a:ext cx="2704465" cy="1463887"/>
          </a:xfrm>
          <a:custGeom>
            <a:avLst/>
            <a:gdLst/>
            <a:ahLst/>
            <a:cxnLst/>
            <a:rect l="l" t="t" r="r" b="b"/>
            <a:pathLst>
              <a:path w="2704465" h="1097915">
                <a:moveTo>
                  <a:pt x="2520945" y="1097699"/>
                </a:moveTo>
                <a:lnTo>
                  <a:pt x="182953" y="1097699"/>
                </a:lnTo>
                <a:lnTo>
                  <a:pt x="134317" y="1091164"/>
                </a:lnTo>
                <a:lnTo>
                  <a:pt x="90613" y="1072721"/>
                </a:lnTo>
                <a:lnTo>
                  <a:pt x="53585" y="1044114"/>
                </a:lnTo>
                <a:lnTo>
                  <a:pt x="24978" y="1007086"/>
                </a:lnTo>
                <a:lnTo>
                  <a:pt x="6535" y="963382"/>
                </a:lnTo>
                <a:lnTo>
                  <a:pt x="0" y="914746"/>
                </a:lnTo>
                <a:lnTo>
                  <a:pt x="0" y="182953"/>
                </a:lnTo>
                <a:lnTo>
                  <a:pt x="6535" y="134317"/>
                </a:lnTo>
                <a:lnTo>
                  <a:pt x="24978" y="90613"/>
                </a:lnTo>
                <a:lnTo>
                  <a:pt x="53585" y="53585"/>
                </a:lnTo>
                <a:lnTo>
                  <a:pt x="90613" y="24978"/>
                </a:lnTo>
                <a:lnTo>
                  <a:pt x="134317" y="6535"/>
                </a:lnTo>
                <a:lnTo>
                  <a:pt x="182953" y="0"/>
                </a:lnTo>
                <a:lnTo>
                  <a:pt x="2520945" y="0"/>
                </a:lnTo>
                <a:lnTo>
                  <a:pt x="2590959" y="13926"/>
                </a:lnTo>
                <a:lnTo>
                  <a:pt x="2650313" y="53585"/>
                </a:lnTo>
                <a:lnTo>
                  <a:pt x="2689973" y="112940"/>
                </a:lnTo>
                <a:lnTo>
                  <a:pt x="2703899" y="182953"/>
                </a:lnTo>
                <a:lnTo>
                  <a:pt x="2703899" y="914746"/>
                </a:lnTo>
                <a:lnTo>
                  <a:pt x="2697364" y="963382"/>
                </a:lnTo>
                <a:lnTo>
                  <a:pt x="2678921" y="1007086"/>
                </a:lnTo>
                <a:lnTo>
                  <a:pt x="2650314" y="1044114"/>
                </a:lnTo>
                <a:lnTo>
                  <a:pt x="2613286" y="1072721"/>
                </a:lnTo>
                <a:lnTo>
                  <a:pt x="2569582" y="1091164"/>
                </a:lnTo>
                <a:lnTo>
                  <a:pt x="2520945" y="1097699"/>
                </a:lnTo>
                <a:close/>
              </a:path>
            </a:pathLst>
          </a:custGeom>
          <a:solidFill>
            <a:srgbClr val="D4F3F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52928" y="1843774"/>
            <a:ext cx="2704465" cy="1463887"/>
          </a:xfrm>
          <a:custGeom>
            <a:avLst/>
            <a:gdLst/>
            <a:ahLst/>
            <a:cxnLst/>
            <a:rect l="l" t="t" r="r" b="b"/>
            <a:pathLst>
              <a:path w="2704465" h="1097914">
                <a:moveTo>
                  <a:pt x="2520945" y="1097699"/>
                </a:moveTo>
                <a:lnTo>
                  <a:pt x="182953" y="1097699"/>
                </a:lnTo>
                <a:lnTo>
                  <a:pt x="134317" y="1091164"/>
                </a:lnTo>
                <a:lnTo>
                  <a:pt x="90613" y="1072721"/>
                </a:lnTo>
                <a:lnTo>
                  <a:pt x="53585" y="1044114"/>
                </a:lnTo>
                <a:lnTo>
                  <a:pt x="24978" y="1007086"/>
                </a:lnTo>
                <a:lnTo>
                  <a:pt x="6535" y="963382"/>
                </a:lnTo>
                <a:lnTo>
                  <a:pt x="0" y="914746"/>
                </a:lnTo>
                <a:lnTo>
                  <a:pt x="0" y="182953"/>
                </a:lnTo>
                <a:lnTo>
                  <a:pt x="6535" y="134317"/>
                </a:lnTo>
                <a:lnTo>
                  <a:pt x="24978" y="90613"/>
                </a:lnTo>
                <a:lnTo>
                  <a:pt x="53585" y="53585"/>
                </a:lnTo>
                <a:lnTo>
                  <a:pt x="90613" y="24978"/>
                </a:lnTo>
                <a:lnTo>
                  <a:pt x="134317" y="6535"/>
                </a:lnTo>
                <a:lnTo>
                  <a:pt x="182953" y="0"/>
                </a:lnTo>
                <a:lnTo>
                  <a:pt x="2520945" y="0"/>
                </a:lnTo>
                <a:lnTo>
                  <a:pt x="2590959" y="13926"/>
                </a:lnTo>
                <a:lnTo>
                  <a:pt x="2650314" y="53585"/>
                </a:lnTo>
                <a:lnTo>
                  <a:pt x="2689973" y="112940"/>
                </a:lnTo>
                <a:lnTo>
                  <a:pt x="2703899" y="182953"/>
                </a:lnTo>
                <a:lnTo>
                  <a:pt x="2703899" y="914746"/>
                </a:lnTo>
                <a:lnTo>
                  <a:pt x="2697364" y="963382"/>
                </a:lnTo>
                <a:lnTo>
                  <a:pt x="2678921" y="1007086"/>
                </a:lnTo>
                <a:lnTo>
                  <a:pt x="2650314" y="1044114"/>
                </a:lnTo>
                <a:lnTo>
                  <a:pt x="2613286" y="1072721"/>
                </a:lnTo>
                <a:lnTo>
                  <a:pt x="2569582" y="1091164"/>
                </a:lnTo>
                <a:lnTo>
                  <a:pt x="2520945" y="1097699"/>
                </a:lnTo>
                <a:close/>
              </a:path>
            </a:pathLst>
          </a:custGeom>
          <a:solidFill>
            <a:srgbClr val="D4F3F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62275" y="289607"/>
            <a:ext cx="2263140" cy="8091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900" u="sng" spc="4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3"/>
              </a:rPr>
              <a:t>Приказ Министерства </a:t>
            </a:r>
            <a:r>
              <a:rPr sz="900" u="sng" spc="3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3"/>
              </a:rPr>
              <a:t>просвещения </a:t>
            </a:r>
            <a:r>
              <a:rPr sz="900" spc="35" dirty="0">
                <a:solidFill>
                  <a:srgbClr val="1155CC"/>
                </a:solidFill>
                <a:latin typeface="Trebuchet MS"/>
                <a:cs typeface="Trebuchet MS"/>
              </a:rPr>
              <a:t> </a:t>
            </a:r>
            <a:r>
              <a:rPr sz="900" u="sng" spc="4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3"/>
              </a:rPr>
              <a:t>Российской</a:t>
            </a:r>
            <a:r>
              <a:rPr sz="900" u="sng" spc="-6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900" u="sng" spc="3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3"/>
              </a:rPr>
              <a:t>Федерации</a:t>
            </a:r>
            <a:r>
              <a:rPr sz="900" u="sng" spc="-5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900" u="sng" spc="4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3"/>
              </a:rPr>
              <a:t>от</a:t>
            </a:r>
            <a:r>
              <a:rPr sz="900" u="sng" spc="-6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900" u="sng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3"/>
              </a:rPr>
              <a:t>31.05.2021</a:t>
            </a:r>
            <a:r>
              <a:rPr sz="900" u="sng" spc="-5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900" u="sng" spc="21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3"/>
              </a:rPr>
              <a:t>№ </a:t>
            </a:r>
            <a:r>
              <a:rPr sz="900" spc="-254" dirty="0">
                <a:solidFill>
                  <a:srgbClr val="1155CC"/>
                </a:solidFill>
                <a:latin typeface="Trebuchet MS"/>
                <a:cs typeface="Trebuchet MS"/>
              </a:rPr>
              <a:t> </a:t>
            </a:r>
            <a:r>
              <a:rPr sz="900" u="sng" spc="7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3"/>
              </a:rPr>
              <a:t>286 </a:t>
            </a:r>
            <a:r>
              <a:rPr sz="900" u="sng" spc="2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3"/>
              </a:rPr>
              <a:t>"Об </a:t>
            </a:r>
            <a:r>
              <a:rPr sz="900" u="sng" spc="3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3"/>
              </a:rPr>
              <a:t>утверждении </a:t>
            </a:r>
            <a:r>
              <a:rPr sz="900" u="sng" spc="1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3"/>
              </a:rPr>
              <a:t>федерального </a:t>
            </a:r>
            <a:r>
              <a:rPr sz="900" spc="15" dirty="0">
                <a:solidFill>
                  <a:srgbClr val="1155CC"/>
                </a:solidFill>
                <a:latin typeface="Trebuchet MS"/>
                <a:cs typeface="Trebuchet MS"/>
              </a:rPr>
              <a:t> </a:t>
            </a:r>
            <a:r>
              <a:rPr sz="900" u="sng" spc="2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3"/>
              </a:rPr>
              <a:t>образовательного </a:t>
            </a:r>
            <a:r>
              <a:rPr sz="900" u="sng" spc="4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3"/>
              </a:rPr>
              <a:t>стандарта </a:t>
            </a:r>
            <a:r>
              <a:rPr sz="900" spc="45" dirty="0">
                <a:solidFill>
                  <a:srgbClr val="1155CC"/>
                </a:solidFill>
                <a:latin typeface="Trebuchet MS"/>
                <a:cs typeface="Trebuchet MS"/>
              </a:rPr>
              <a:t> </a:t>
            </a:r>
            <a:r>
              <a:rPr sz="900" u="sng" spc="2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3"/>
              </a:rPr>
              <a:t>начального</a:t>
            </a:r>
            <a:r>
              <a:rPr sz="900" u="sng" spc="-6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900" u="sng" spc="2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3"/>
              </a:rPr>
              <a:t>общего</a:t>
            </a:r>
            <a:r>
              <a:rPr sz="900" u="sng" spc="-6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900" u="sng" spc="2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3"/>
              </a:rPr>
              <a:t>образования"</a:t>
            </a:r>
            <a:r>
              <a:rPr sz="900" spc="25" dirty="0">
                <a:solidFill>
                  <a:srgbClr val="1155CC"/>
                </a:solidFill>
                <a:latin typeface="Trebuchet MS"/>
                <a:cs typeface="Trebuchet MS"/>
                <a:hlinkClick r:id="rId3"/>
              </a:rPr>
              <a:t>;</a:t>
            </a:r>
            <a:endParaRPr sz="9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62275" y="1957877"/>
            <a:ext cx="2263140" cy="8091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900" u="sng" spc="4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4"/>
              </a:rPr>
              <a:t>Приказ Министерства </a:t>
            </a:r>
            <a:r>
              <a:rPr sz="900" u="sng" spc="3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4"/>
              </a:rPr>
              <a:t>просвещения </a:t>
            </a:r>
            <a:r>
              <a:rPr sz="900" spc="35" dirty="0">
                <a:solidFill>
                  <a:srgbClr val="1155CC"/>
                </a:solidFill>
                <a:latin typeface="Trebuchet MS"/>
                <a:cs typeface="Trebuchet MS"/>
              </a:rPr>
              <a:t> </a:t>
            </a:r>
            <a:r>
              <a:rPr sz="900" u="sng" spc="4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4"/>
              </a:rPr>
              <a:t>Российской</a:t>
            </a:r>
            <a:r>
              <a:rPr sz="900" u="sng" spc="-6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sz="900" u="sng" spc="3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4"/>
              </a:rPr>
              <a:t>Федерации</a:t>
            </a:r>
            <a:r>
              <a:rPr sz="900" u="sng" spc="-5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sz="900" u="sng" spc="4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4"/>
              </a:rPr>
              <a:t>от</a:t>
            </a:r>
            <a:r>
              <a:rPr sz="900" u="sng" spc="-6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sz="900" u="sng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4"/>
              </a:rPr>
              <a:t>31.05.2021</a:t>
            </a:r>
            <a:r>
              <a:rPr sz="900" u="sng" spc="-5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sz="900" u="sng" spc="21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4"/>
              </a:rPr>
              <a:t>№ </a:t>
            </a:r>
            <a:r>
              <a:rPr sz="900" spc="-254" dirty="0">
                <a:solidFill>
                  <a:srgbClr val="1155CC"/>
                </a:solidFill>
                <a:latin typeface="Trebuchet MS"/>
                <a:cs typeface="Trebuchet MS"/>
              </a:rPr>
              <a:t> </a:t>
            </a:r>
            <a:r>
              <a:rPr sz="900" u="sng" spc="4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4"/>
              </a:rPr>
              <a:t>287 </a:t>
            </a:r>
            <a:r>
              <a:rPr sz="900" u="sng" spc="2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4"/>
              </a:rPr>
              <a:t>"Об </a:t>
            </a:r>
            <a:r>
              <a:rPr sz="900" u="sng" spc="3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4"/>
              </a:rPr>
              <a:t>утверждении </a:t>
            </a:r>
            <a:r>
              <a:rPr sz="900" u="sng" spc="1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4"/>
              </a:rPr>
              <a:t>федерального </a:t>
            </a:r>
            <a:r>
              <a:rPr sz="900" spc="15" dirty="0">
                <a:solidFill>
                  <a:srgbClr val="1155CC"/>
                </a:solidFill>
                <a:latin typeface="Trebuchet MS"/>
                <a:cs typeface="Trebuchet MS"/>
              </a:rPr>
              <a:t> </a:t>
            </a:r>
            <a:r>
              <a:rPr sz="900" u="sng" spc="2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4"/>
              </a:rPr>
              <a:t>образовательного</a:t>
            </a:r>
            <a:r>
              <a:rPr sz="900" u="sng" spc="-5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sz="900" u="sng" spc="4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4"/>
              </a:rPr>
              <a:t>стандарта</a:t>
            </a:r>
            <a:r>
              <a:rPr sz="900" u="sng" spc="-5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sz="900" u="sng" spc="3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4"/>
              </a:rPr>
              <a:t>основного </a:t>
            </a:r>
            <a:r>
              <a:rPr sz="900" spc="-260" dirty="0">
                <a:solidFill>
                  <a:srgbClr val="1155CC"/>
                </a:solidFill>
                <a:latin typeface="Trebuchet MS"/>
                <a:cs typeface="Trebuchet MS"/>
              </a:rPr>
              <a:t> </a:t>
            </a:r>
            <a:r>
              <a:rPr sz="900" u="sng" spc="2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4"/>
              </a:rPr>
              <a:t>общего</a:t>
            </a:r>
            <a:r>
              <a:rPr sz="900" u="sng" spc="-6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sz="900" u="sng" spc="3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rebuchet MS"/>
                <a:cs typeface="Trebuchet MS"/>
                <a:hlinkClick r:id="rId4"/>
              </a:rPr>
              <a:t>образования"</a:t>
            </a:r>
            <a:endParaRPr sz="9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95488" y="392042"/>
            <a:ext cx="132299" cy="17639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95475" y="2048509"/>
            <a:ext cx="137388" cy="17639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30526" y="3696401"/>
            <a:ext cx="2548725" cy="287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1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494530" cy="6858000"/>
          </a:xfrm>
          <a:custGeom>
            <a:avLst/>
            <a:gdLst/>
            <a:ahLst/>
            <a:cxnLst/>
            <a:rect l="l" t="t" r="r" b="b"/>
            <a:pathLst>
              <a:path w="4494530" h="5143500">
                <a:moveTo>
                  <a:pt x="0" y="5143499"/>
                </a:moveTo>
                <a:lnTo>
                  <a:pt x="4494074" y="5143499"/>
                </a:lnTo>
                <a:lnTo>
                  <a:pt x="4494074" y="0"/>
                </a:lnTo>
                <a:lnTo>
                  <a:pt x="0" y="0"/>
                </a:lnTo>
                <a:lnTo>
                  <a:pt x="0" y="5143499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94081" y="8700"/>
            <a:ext cx="4650105" cy="6849533"/>
            <a:chOff x="4494074" y="6524"/>
            <a:chExt cx="4650105" cy="5137150"/>
          </a:xfrm>
        </p:grpSpPr>
        <p:sp>
          <p:nvSpPr>
            <p:cNvPr id="4" name="object 4"/>
            <p:cNvSpPr/>
            <p:nvPr/>
          </p:nvSpPr>
          <p:spPr>
            <a:xfrm>
              <a:off x="4494074" y="6524"/>
              <a:ext cx="4650105" cy="5137150"/>
            </a:xfrm>
            <a:custGeom>
              <a:avLst/>
              <a:gdLst/>
              <a:ahLst/>
              <a:cxnLst/>
              <a:rect l="l" t="t" r="r" b="b"/>
              <a:pathLst>
                <a:path w="4650105" h="5137150">
                  <a:moveTo>
                    <a:pt x="0" y="0"/>
                  </a:moveTo>
                  <a:lnTo>
                    <a:pt x="4649924" y="0"/>
                  </a:lnTo>
                  <a:lnTo>
                    <a:pt x="4649924" y="5136974"/>
                  </a:lnTo>
                  <a:lnTo>
                    <a:pt x="0" y="5136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3F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07250" y="106513"/>
              <a:ext cx="685799" cy="46701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6213" y="183530"/>
            <a:ext cx="2915285" cy="543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500" spc="60" dirty="0">
                <a:solidFill>
                  <a:srgbClr val="008C65"/>
                </a:solidFill>
              </a:rPr>
              <a:t>Минпросвещения</a:t>
            </a:r>
            <a:r>
              <a:rPr sz="1500" spc="-135" dirty="0">
                <a:solidFill>
                  <a:srgbClr val="008C65"/>
                </a:solidFill>
              </a:rPr>
              <a:t> </a:t>
            </a:r>
            <a:r>
              <a:rPr sz="1500" spc="30" dirty="0">
                <a:solidFill>
                  <a:srgbClr val="008C65"/>
                </a:solidFill>
              </a:rPr>
              <a:t>объяснило,  </a:t>
            </a:r>
            <a:r>
              <a:rPr sz="1500" spc="70" dirty="0">
                <a:solidFill>
                  <a:srgbClr val="008C65"/>
                </a:solidFill>
              </a:rPr>
              <a:t>что</a:t>
            </a:r>
            <a:r>
              <a:rPr sz="1500" spc="-135" dirty="0">
                <a:solidFill>
                  <a:srgbClr val="008C65"/>
                </a:solidFill>
              </a:rPr>
              <a:t> </a:t>
            </a:r>
            <a:r>
              <a:rPr sz="1500" spc="70" dirty="0">
                <a:solidFill>
                  <a:srgbClr val="008C65"/>
                </a:solidFill>
              </a:rPr>
              <a:t>такое</a:t>
            </a:r>
            <a:r>
              <a:rPr sz="1500" spc="-135" dirty="0">
                <a:solidFill>
                  <a:srgbClr val="008C65"/>
                </a:solidFill>
              </a:rPr>
              <a:t> </a:t>
            </a:r>
            <a:r>
              <a:rPr sz="1500" spc="45" dirty="0">
                <a:solidFill>
                  <a:srgbClr val="008C65"/>
                </a:solidFill>
              </a:rPr>
              <a:t>домашнее</a:t>
            </a:r>
            <a:r>
              <a:rPr sz="1500" spc="-135" dirty="0">
                <a:solidFill>
                  <a:srgbClr val="008C65"/>
                </a:solidFill>
              </a:rPr>
              <a:t> </a:t>
            </a:r>
            <a:r>
              <a:rPr sz="1500" spc="65" dirty="0">
                <a:solidFill>
                  <a:srgbClr val="008C65"/>
                </a:solidFill>
              </a:rPr>
              <a:t>задание</a:t>
            </a:r>
            <a:endParaRPr sz="1500"/>
          </a:p>
        </p:txBody>
      </p:sp>
      <p:sp>
        <p:nvSpPr>
          <p:cNvPr id="8" name="object 8"/>
          <p:cNvSpPr/>
          <p:nvPr/>
        </p:nvSpPr>
        <p:spPr>
          <a:xfrm>
            <a:off x="1115616" y="4365104"/>
            <a:ext cx="2808312" cy="162560"/>
          </a:xfrm>
          <a:custGeom>
            <a:avLst/>
            <a:gdLst/>
            <a:ahLst/>
            <a:cxnLst/>
            <a:rect l="l" t="t" r="r" b="b"/>
            <a:pathLst>
              <a:path w="2058035" h="121919">
                <a:moveTo>
                  <a:pt x="2057542" y="121919"/>
                </a:moveTo>
                <a:lnTo>
                  <a:pt x="0" y="121919"/>
                </a:lnTo>
                <a:lnTo>
                  <a:pt x="0" y="0"/>
                </a:lnTo>
                <a:lnTo>
                  <a:pt x="2057542" y="0"/>
                </a:lnTo>
                <a:lnTo>
                  <a:pt x="2057542" y="121919"/>
                </a:lnTo>
                <a:close/>
              </a:path>
            </a:pathLst>
          </a:custGeom>
          <a:solidFill>
            <a:srgbClr val="FF776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5536" y="4527664"/>
            <a:ext cx="432048" cy="162560"/>
          </a:xfrm>
          <a:custGeom>
            <a:avLst/>
            <a:gdLst/>
            <a:ahLst/>
            <a:cxnLst/>
            <a:rect l="l" t="t" r="r" b="b"/>
            <a:pathLst>
              <a:path w="353059" h="121919">
                <a:moveTo>
                  <a:pt x="352820" y="121919"/>
                </a:moveTo>
                <a:lnTo>
                  <a:pt x="0" y="121919"/>
                </a:lnTo>
                <a:lnTo>
                  <a:pt x="0" y="0"/>
                </a:lnTo>
                <a:lnTo>
                  <a:pt x="352820" y="0"/>
                </a:lnTo>
                <a:lnTo>
                  <a:pt x="352820" y="121919"/>
                </a:lnTo>
                <a:close/>
              </a:path>
            </a:pathLst>
          </a:custGeom>
          <a:solidFill>
            <a:srgbClr val="FF776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6750" y="1124751"/>
            <a:ext cx="3695700" cy="5368007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spcBef>
                <a:spcPts val="244"/>
              </a:spcBef>
            </a:pPr>
            <a:r>
              <a:rPr sz="1100" spc="30" dirty="0">
                <a:solidFill>
                  <a:prstClr val="black"/>
                </a:solidFill>
                <a:latin typeface="Trebuchet MS"/>
                <a:cs typeface="Trebuchet MS"/>
              </a:rPr>
              <a:t>Минпросвещения</a:t>
            </a:r>
            <a:r>
              <a:rPr sz="1100" spc="-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prstClr val="black"/>
                </a:solidFill>
                <a:latin typeface="Trebuchet MS"/>
                <a:cs typeface="Trebuchet MS"/>
              </a:rPr>
              <a:t>выпустило</a:t>
            </a:r>
            <a:r>
              <a:rPr sz="1100" spc="-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prstClr val="black"/>
                </a:solidFill>
                <a:latin typeface="Trebuchet MS"/>
                <a:cs typeface="Trebuchet MS"/>
              </a:rPr>
              <a:t>приказ,</a:t>
            </a:r>
            <a:r>
              <a:rPr sz="1100" spc="-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spc="35" dirty="0">
                <a:solidFill>
                  <a:prstClr val="black"/>
                </a:solidFill>
                <a:latin typeface="Trebuchet MS"/>
                <a:cs typeface="Trebuchet MS"/>
              </a:rPr>
              <a:t>в</a:t>
            </a:r>
            <a:r>
              <a:rPr sz="1100" spc="-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spc="25" dirty="0">
                <a:solidFill>
                  <a:prstClr val="black"/>
                </a:solidFill>
                <a:latin typeface="Trebuchet MS"/>
                <a:cs typeface="Trebuchet MS"/>
              </a:rPr>
              <a:t>котором</a:t>
            </a:r>
            <a:r>
              <a:rPr sz="1100" spc="-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spc="25" dirty="0">
                <a:solidFill>
                  <a:prstClr val="black"/>
                </a:solidFill>
                <a:latin typeface="Trebuchet MS"/>
                <a:cs typeface="Trebuchet MS"/>
              </a:rPr>
              <a:t>закреплено</a:t>
            </a:r>
            <a:r>
              <a:rPr sz="1100" spc="-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spc="20" dirty="0">
                <a:solidFill>
                  <a:prstClr val="black"/>
                </a:solidFill>
                <a:latin typeface="Trebuchet MS"/>
                <a:cs typeface="Trebuchet MS"/>
              </a:rPr>
              <a:t>определение</a:t>
            </a:r>
            <a:endParaRPr sz="110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14999"/>
              </a:lnSpc>
            </a:pPr>
            <a:r>
              <a:rPr sz="1100" spc="20" dirty="0">
                <a:solidFill>
                  <a:prstClr val="black"/>
                </a:solidFill>
                <a:latin typeface="Trebuchet MS"/>
                <a:cs typeface="Trebuchet MS"/>
              </a:rPr>
              <a:t>«домашнего задания». Документ </a:t>
            </a:r>
            <a:r>
              <a:rPr sz="1100" spc="25" dirty="0">
                <a:solidFill>
                  <a:prstClr val="black"/>
                </a:solidFill>
                <a:latin typeface="Trebuchet MS"/>
                <a:cs typeface="Trebuchet MS"/>
              </a:rPr>
              <a:t>опубликован </a:t>
            </a:r>
            <a:r>
              <a:rPr sz="1100" spc="35" dirty="0">
                <a:solidFill>
                  <a:prstClr val="black"/>
                </a:solidFill>
                <a:latin typeface="Trebuchet MS"/>
                <a:cs typeface="Trebuchet MS"/>
              </a:rPr>
              <a:t>на </a:t>
            </a:r>
            <a:r>
              <a:rPr sz="1100" spc="25" dirty="0">
                <a:solidFill>
                  <a:prstClr val="black"/>
                </a:solidFill>
                <a:latin typeface="Trebuchet MS"/>
                <a:cs typeface="Trebuchet MS"/>
              </a:rPr>
              <a:t>портале </a:t>
            </a:r>
            <a:r>
              <a:rPr sz="1100" spc="30" dirty="0">
                <a:solidFill>
                  <a:prstClr val="black"/>
                </a:solidFill>
                <a:latin typeface="Trebuchet MS"/>
                <a:cs typeface="Trebuchet MS"/>
              </a:rPr>
              <a:t>правовой </a:t>
            </a:r>
            <a:r>
              <a:rPr sz="1100" spc="3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prstClr val="black"/>
                </a:solidFill>
                <a:latin typeface="Trebuchet MS"/>
                <a:cs typeface="Trebuchet MS"/>
              </a:rPr>
              <a:t>информации.</a:t>
            </a:r>
            <a:r>
              <a:rPr sz="1100" spc="-5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u="sng" spc="3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Приказ</a:t>
            </a:r>
            <a:r>
              <a:rPr sz="1100" u="sng" spc="-4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1100" u="sng" spc="3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Министерства</a:t>
            </a:r>
            <a:r>
              <a:rPr sz="1100" u="sng" spc="-3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1100" u="sng" spc="2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просвещения</a:t>
            </a:r>
            <a:r>
              <a:rPr sz="1100" u="sng" spc="-4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1100" u="sng" spc="3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Российской</a:t>
            </a:r>
            <a:r>
              <a:rPr sz="1100" u="sng" spc="-3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1100" u="sng" spc="3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Федерации </a:t>
            </a:r>
            <a:r>
              <a:rPr sz="1100" spc="-225" dirty="0">
                <a:solidFill>
                  <a:srgbClr val="0097A7"/>
                </a:solidFill>
                <a:latin typeface="Trebuchet MS"/>
                <a:cs typeface="Trebuchet MS"/>
              </a:rPr>
              <a:t> </a:t>
            </a:r>
            <a:r>
              <a:rPr sz="1100" u="sng" spc="3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от </a:t>
            </a:r>
            <a:r>
              <a:rPr sz="1100" u="sng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07.10.2022 </a:t>
            </a:r>
            <a:r>
              <a:rPr sz="1100" u="sng" spc="19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№ </a:t>
            </a:r>
            <a:r>
              <a:rPr sz="1100" u="sng" spc="8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888 </a:t>
            </a:r>
            <a:r>
              <a:rPr sz="1100" u="sng" spc="2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"О </a:t>
            </a:r>
            <a:r>
              <a:rPr sz="1100" u="sng" spc="3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внесении </a:t>
            </a:r>
            <a:r>
              <a:rPr sz="1100" u="sng" spc="2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изменений </a:t>
            </a:r>
            <a:r>
              <a:rPr sz="1100" u="sng" spc="3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в </a:t>
            </a:r>
            <a:r>
              <a:rPr sz="1100" u="sng" spc="2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Порядок </a:t>
            </a:r>
            <a:r>
              <a:rPr sz="1100" u="sng" spc="3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организации </a:t>
            </a:r>
            <a:r>
              <a:rPr sz="1100" u="sng" spc="2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и </a:t>
            </a:r>
            <a:r>
              <a:rPr sz="1100" spc="30" dirty="0">
                <a:solidFill>
                  <a:srgbClr val="0097A7"/>
                </a:solidFill>
                <a:latin typeface="Trebuchet MS"/>
                <a:cs typeface="Trebuchet MS"/>
              </a:rPr>
              <a:t> </a:t>
            </a:r>
            <a:r>
              <a:rPr sz="1100" u="sng" spc="3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осуществления</a:t>
            </a:r>
            <a:r>
              <a:rPr sz="1100" u="sng" spc="-4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1100" u="sng" spc="2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образовательной</a:t>
            </a:r>
            <a:r>
              <a:rPr sz="1100" u="sng" spc="-5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1100" u="sng" spc="1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деятельности,</a:t>
            </a:r>
            <a:r>
              <a:rPr sz="1100" u="sng" spc="-4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1100" u="sng" spc="3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утвержденный</a:t>
            </a:r>
            <a:r>
              <a:rPr sz="1100" u="sng" spc="-4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1100" u="sng" spc="2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приказом </a:t>
            </a:r>
            <a:r>
              <a:rPr sz="1100" spc="-225" dirty="0">
                <a:solidFill>
                  <a:srgbClr val="0097A7"/>
                </a:solidFill>
                <a:latin typeface="Trebuchet MS"/>
                <a:cs typeface="Trebuchet MS"/>
              </a:rPr>
              <a:t> </a:t>
            </a:r>
            <a:r>
              <a:rPr sz="1100" u="sng" spc="3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Министерства</a:t>
            </a:r>
            <a:r>
              <a:rPr sz="1100" u="sng" spc="-4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1100" u="sng" spc="2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просвещения</a:t>
            </a:r>
            <a:r>
              <a:rPr sz="1100" u="sng" spc="-4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1100" u="sng" spc="3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Российской</a:t>
            </a:r>
            <a:r>
              <a:rPr sz="1100" u="sng" spc="-4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1100" u="sng" spc="3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Федерации</a:t>
            </a:r>
            <a:r>
              <a:rPr sz="1100" u="sng" spc="-4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1100" u="sng" spc="3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от</a:t>
            </a:r>
            <a:r>
              <a:rPr sz="1100" u="sng" spc="-4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1100" u="sng" spc="5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22</a:t>
            </a:r>
            <a:r>
              <a:rPr sz="1100" u="sng" spc="-4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1100" u="sng" spc="2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марта</a:t>
            </a:r>
            <a:r>
              <a:rPr sz="1100" u="sng" spc="-4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1100" u="sng" spc="2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2021</a:t>
            </a:r>
            <a:r>
              <a:rPr sz="1100" u="sng" spc="-4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1100" u="sng" spc="-5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г</a:t>
            </a:r>
            <a:r>
              <a:rPr sz="1100" spc="-50" dirty="0">
                <a:solidFill>
                  <a:srgbClr val="0097A7"/>
                </a:solidFill>
                <a:latin typeface="Trebuchet MS"/>
                <a:cs typeface="Trebuchet MS"/>
                <a:hlinkClick r:id="rId3"/>
              </a:rPr>
              <a:t>.</a:t>
            </a:r>
            <a:endParaRPr sz="110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2700">
              <a:spcBef>
                <a:spcPts val="140"/>
              </a:spcBef>
            </a:pPr>
            <a:r>
              <a:rPr sz="1100" u="sng" spc="19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№</a:t>
            </a:r>
            <a:r>
              <a:rPr sz="1100" u="sng" spc="-4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1100" u="sng" spc="-1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  <a:hlinkClick r:id="rId3"/>
              </a:rPr>
              <a:t>115"</a:t>
            </a:r>
            <a:endParaRPr sz="110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endParaRPr sz="110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2700" marR="38100">
              <a:lnSpc>
                <a:spcPct val="114999"/>
              </a:lnSpc>
            </a:pPr>
            <a:r>
              <a:rPr sz="1100" spc="30" dirty="0">
                <a:solidFill>
                  <a:prstClr val="black"/>
                </a:solidFill>
                <a:latin typeface="Trebuchet MS"/>
                <a:cs typeface="Trebuchet MS"/>
              </a:rPr>
              <a:t>Согласно</a:t>
            </a:r>
            <a:r>
              <a:rPr sz="1100" spc="-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prstClr val="black"/>
                </a:solidFill>
                <a:latin typeface="Trebuchet MS"/>
                <a:cs typeface="Trebuchet MS"/>
              </a:rPr>
              <a:t>приказу,</a:t>
            </a:r>
            <a:r>
              <a:rPr sz="1100" spc="-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spc="20" dirty="0">
                <a:solidFill>
                  <a:prstClr val="black"/>
                </a:solidFill>
                <a:latin typeface="Trebuchet MS"/>
                <a:cs typeface="Trebuchet MS"/>
              </a:rPr>
              <a:t>домашнее</a:t>
            </a:r>
            <a:r>
              <a:rPr sz="1100" spc="-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spc="25" dirty="0">
                <a:solidFill>
                  <a:prstClr val="black"/>
                </a:solidFill>
                <a:latin typeface="Trebuchet MS"/>
                <a:cs typeface="Trebuchet MS"/>
              </a:rPr>
              <a:t>задание</a:t>
            </a:r>
            <a:r>
              <a:rPr sz="1100" spc="-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spc="20" dirty="0">
                <a:solidFill>
                  <a:prstClr val="black"/>
                </a:solidFill>
                <a:latin typeface="Trebuchet MS"/>
                <a:cs typeface="Trebuchet MS"/>
              </a:rPr>
              <a:t>—</a:t>
            </a:r>
            <a:r>
              <a:rPr sz="1100" spc="-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spc="40" dirty="0">
                <a:solidFill>
                  <a:prstClr val="black"/>
                </a:solidFill>
                <a:latin typeface="Trebuchet MS"/>
                <a:cs typeface="Trebuchet MS"/>
              </a:rPr>
              <a:t>это</a:t>
            </a:r>
            <a:r>
              <a:rPr sz="1100" spc="-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spc="25" dirty="0">
                <a:solidFill>
                  <a:prstClr val="black"/>
                </a:solidFill>
                <a:latin typeface="Trebuchet MS"/>
                <a:cs typeface="Trebuchet MS"/>
              </a:rPr>
              <a:t>самостоятельная</a:t>
            </a:r>
            <a:r>
              <a:rPr sz="1100" spc="-4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spc="25" dirty="0">
                <a:solidFill>
                  <a:prstClr val="black"/>
                </a:solidFill>
                <a:latin typeface="Trebuchet MS"/>
                <a:cs typeface="Trebuchet MS"/>
              </a:rPr>
              <a:t>подготовка </a:t>
            </a:r>
            <a:r>
              <a:rPr sz="1100" spc="-22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prstClr val="black"/>
                </a:solidFill>
                <a:latin typeface="Trebuchet MS"/>
                <a:cs typeface="Trebuchet MS"/>
              </a:rPr>
              <a:t>обучающихся</a:t>
            </a:r>
            <a:r>
              <a:rPr sz="1100" spc="-3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prstClr val="black"/>
                </a:solidFill>
                <a:latin typeface="Trebuchet MS"/>
                <a:cs typeface="Trebuchet MS"/>
              </a:rPr>
              <a:t>к</a:t>
            </a:r>
            <a:r>
              <a:rPr sz="1100" spc="-3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prstClr val="black"/>
                </a:solidFill>
                <a:latin typeface="Trebuchet MS"/>
                <a:cs typeface="Trebuchet MS"/>
              </a:rPr>
              <a:t>занятиям,</a:t>
            </a:r>
            <a:r>
              <a:rPr sz="1100" spc="-3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spc="25" dirty="0">
                <a:solidFill>
                  <a:prstClr val="black"/>
                </a:solidFill>
                <a:latin typeface="Trebuchet MS"/>
                <a:cs typeface="Trebuchet MS"/>
              </a:rPr>
              <a:t>выполнение</a:t>
            </a:r>
            <a:r>
              <a:rPr sz="1100" spc="-3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prstClr val="black"/>
                </a:solidFill>
                <a:latin typeface="Trebuchet MS"/>
                <a:cs typeface="Trebuchet MS"/>
              </a:rPr>
              <a:t>заданий,</a:t>
            </a:r>
            <a:r>
              <a:rPr sz="1100" spc="-3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spc="25" dirty="0">
                <a:solidFill>
                  <a:prstClr val="black"/>
                </a:solidFill>
                <a:latin typeface="Trebuchet MS"/>
                <a:cs typeface="Trebuchet MS"/>
              </a:rPr>
              <a:t>данных</a:t>
            </a:r>
            <a:r>
              <a:rPr sz="1100" spc="-3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prstClr val="black"/>
                </a:solidFill>
                <a:latin typeface="Trebuchet MS"/>
                <a:cs typeface="Trebuchet MS"/>
              </a:rPr>
              <a:t>педагогическими </a:t>
            </a:r>
            <a:r>
              <a:rPr sz="1100" spc="-22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prstClr val="black"/>
                </a:solidFill>
                <a:latin typeface="Trebuchet MS"/>
                <a:cs typeface="Trebuchet MS"/>
              </a:rPr>
              <a:t>работниками, </a:t>
            </a:r>
            <a:r>
              <a:rPr sz="1100" spc="30" dirty="0">
                <a:solidFill>
                  <a:prstClr val="black"/>
                </a:solidFill>
                <a:latin typeface="Trebuchet MS"/>
                <a:cs typeface="Trebuchet MS"/>
              </a:rPr>
              <a:t>во </a:t>
            </a:r>
            <a:r>
              <a:rPr sz="1100" spc="25" dirty="0">
                <a:solidFill>
                  <a:prstClr val="black"/>
                </a:solidFill>
                <a:latin typeface="Trebuchet MS"/>
                <a:cs typeface="Trebuchet MS"/>
              </a:rPr>
              <a:t>внеучебное </a:t>
            </a:r>
            <a:r>
              <a:rPr sz="1100" dirty="0">
                <a:solidFill>
                  <a:prstClr val="black"/>
                </a:solidFill>
                <a:latin typeface="Trebuchet MS"/>
                <a:cs typeface="Trebuchet MS"/>
              </a:rPr>
              <a:t>время. </a:t>
            </a:r>
            <a:r>
              <a:rPr sz="1100" spc="40" dirty="0">
                <a:solidFill>
                  <a:prstClr val="black"/>
                </a:solidFill>
                <a:latin typeface="Trebuchet MS"/>
                <a:cs typeface="Trebuchet MS"/>
              </a:rPr>
              <a:t>Эта </a:t>
            </a:r>
            <a:r>
              <a:rPr sz="1100" spc="30" dirty="0">
                <a:solidFill>
                  <a:prstClr val="black"/>
                </a:solidFill>
                <a:latin typeface="Trebuchet MS"/>
                <a:cs typeface="Trebuchet MS"/>
              </a:rPr>
              <a:t>работа осуществляются </a:t>
            </a:r>
            <a:r>
              <a:rPr sz="1100" spc="50" dirty="0">
                <a:solidFill>
                  <a:prstClr val="black"/>
                </a:solidFill>
                <a:latin typeface="Trebuchet MS"/>
                <a:cs typeface="Trebuchet MS"/>
              </a:rPr>
              <a:t>«в </a:t>
            </a:r>
            <a:r>
              <a:rPr sz="1100" spc="5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spc="20" dirty="0">
                <a:solidFill>
                  <a:prstClr val="black"/>
                </a:solidFill>
                <a:latin typeface="Trebuchet MS"/>
                <a:cs typeface="Trebuchet MS"/>
              </a:rPr>
              <a:t>домашних </a:t>
            </a:r>
            <a:r>
              <a:rPr sz="1100" spc="25" dirty="0">
                <a:solidFill>
                  <a:prstClr val="black"/>
                </a:solidFill>
                <a:latin typeface="Trebuchet MS"/>
                <a:cs typeface="Trebuchet MS"/>
              </a:rPr>
              <a:t>и иных </a:t>
            </a:r>
            <a:r>
              <a:rPr sz="1100" spc="15" dirty="0">
                <a:solidFill>
                  <a:prstClr val="black"/>
                </a:solidFill>
                <a:latin typeface="Trebuchet MS"/>
                <a:cs typeface="Trebuchet MS"/>
              </a:rPr>
              <a:t>условиях, </a:t>
            </a:r>
            <a:r>
              <a:rPr sz="1100" spc="35" dirty="0">
                <a:solidFill>
                  <a:prstClr val="black"/>
                </a:solidFill>
                <a:latin typeface="Trebuchet MS"/>
                <a:cs typeface="Trebuchet MS"/>
              </a:rPr>
              <a:t>в </a:t>
            </a:r>
            <a:r>
              <a:rPr sz="1100" spc="25" dirty="0">
                <a:solidFill>
                  <a:prstClr val="black"/>
                </a:solidFill>
                <a:latin typeface="Trebuchet MS"/>
                <a:cs typeface="Trebuchet MS"/>
              </a:rPr>
              <a:t>том </a:t>
            </a:r>
            <a:r>
              <a:rPr sz="1100" spc="20" dirty="0">
                <a:solidFill>
                  <a:prstClr val="black"/>
                </a:solidFill>
                <a:latin typeface="Trebuchet MS"/>
                <a:cs typeface="Trebuchet MS"/>
              </a:rPr>
              <a:t>числе </a:t>
            </a:r>
            <a:r>
              <a:rPr sz="1100" spc="35" dirty="0">
                <a:solidFill>
                  <a:prstClr val="black"/>
                </a:solidFill>
                <a:latin typeface="Trebuchet MS"/>
                <a:cs typeface="Trebuchet MS"/>
              </a:rPr>
              <a:t>в </a:t>
            </a:r>
            <a:r>
              <a:rPr sz="1100" spc="20" dirty="0">
                <a:solidFill>
                  <a:prstClr val="black"/>
                </a:solidFill>
                <a:latin typeface="Trebuchet MS"/>
                <a:cs typeface="Trebuchet MS"/>
              </a:rPr>
              <a:t>цифровой </a:t>
            </a:r>
            <a:r>
              <a:rPr sz="1100" spc="25" dirty="0">
                <a:solidFill>
                  <a:prstClr val="black"/>
                </a:solidFill>
                <a:latin typeface="Trebuchet MS"/>
                <a:cs typeface="Trebuchet MS"/>
              </a:rPr>
              <a:t>образовательной </a:t>
            </a:r>
            <a:r>
              <a:rPr sz="1100" spc="3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prstClr val="black"/>
                </a:solidFill>
                <a:latin typeface="Trebuchet MS"/>
                <a:cs typeface="Trebuchet MS"/>
              </a:rPr>
              <a:t>среде», </a:t>
            </a:r>
            <a:r>
              <a:rPr sz="1100" spc="25" dirty="0">
                <a:solidFill>
                  <a:prstClr val="black"/>
                </a:solidFill>
                <a:latin typeface="Trebuchet MS"/>
                <a:cs typeface="Trebuchet MS"/>
              </a:rPr>
              <a:t>может </a:t>
            </a:r>
            <a:r>
              <a:rPr sz="1100" spc="20" dirty="0">
                <a:solidFill>
                  <a:prstClr val="black"/>
                </a:solidFill>
                <a:latin typeface="Trebuchet MS"/>
                <a:cs typeface="Trebuchet MS"/>
              </a:rPr>
              <a:t>быть </a:t>
            </a:r>
            <a:r>
              <a:rPr sz="1100" spc="25" dirty="0">
                <a:solidFill>
                  <a:prstClr val="black"/>
                </a:solidFill>
                <a:latin typeface="Trebuchet MS"/>
                <a:cs typeface="Trebuchet MS"/>
              </a:rPr>
              <a:t>письменной </a:t>
            </a:r>
            <a:r>
              <a:rPr sz="1100" spc="20" dirty="0">
                <a:solidFill>
                  <a:prstClr val="black"/>
                </a:solidFill>
                <a:latin typeface="Trebuchet MS"/>
                <a:cs typeface="Trebuchet MS"/>
              </a:rPr>
              <a:t>или </a:t>
            </a:r>
            <a:r>
              <a:rPr sz="1100" spc="15" dirty="0">
                <a:solidFill>
                  <a:prstClr val="black"/>
                </a:solidFill>
                <a:latin typeface="Trebuchet MS"/>
                <a:cs typeface="Trebuchet MS"/>
              </a:rPr>
              <a:t>устной, практической, творческой, </a:t>
            </a:r>
            <a:r>
              <a:rPr sz="1100" spc="-22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prstClr val="black"/>
                </a:solidFill>
                <a:latin typeface="Trebuchet MS"/>
                <a:cs typeface="Trebuchet MS"/>
              </a:rPr>
              <a:t>проектной</a:t>
            </a:r>
            <a:r>
              <a:rPr sz="1100" spc="-5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spc="20" dirty="0">
                <a:solidFill>
                  <a:prstClr val="black"/>
                </a:solidFill>
                <a:latin typeface="Trebuchet MS"/>
                <a:cs typeface="Trebuchet MS"/>
              </a:rPr>
              <a:t>или</a:t>
            </a:r>
            <a:r>
              <a:rPr sz="1100" spc="-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prstClr val="black"/>
                </a:solidFill>
                <a:latin typeface="Trebuchet MS"/>
                <a:cs typeface="Trebuchet MS"/>
              </a:rPr>
              <a:t>исследовательской.</a:t>
            </a:r>
            <a:endParaRPr sz="110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endParaRPr sz="110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2700" marR="157480">
              <a:lnSpc>
                <a:spcPct val="114999"/>
              </a:lnSpc>
              <a:spcBef>
                <a:spcPts val="5"/>
              </a:spcBef>
            </a:pPr>
            <a:r>
              <a:rPr sz="1100" spc="20" dirty="0">
                <a:solidFill>
                  <a:prstClr val="black"/>
                </a:solidFill>
                <a:latin typeface="Trebuchet MS"/>
                <a:cs typeface="Trebuchet MS"/>
              </a:rPr>
              <a:t>«Определение</a:t>
            </a:r>
            <a:r>
              <a:rPr sz="1100" spc="-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prstClr val="black"/>
                </a:solidFill>
                <a:latin typeface="Trebuchet MS"/>
                <a:cs typeface="Trebuchet MS"/>
              </a:rPr>
              <a:t>объема</a:t>
            </a:r>
            <a:r>
              <a:rPr sz="1100" spc="-4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spc="20" dirty="0">
                <a:solidFill>
                  <a:prstClr val="black"/>
                </a:solidFill>
                <a:latin typeface="Trebuchet MS"/>
                <a:cs typeface="Trebuchet MS"/>
              </a:rPr>
              <a:t>домашних</a:t>
            </a:r>
            <a:r>
              <a:rPr sz="1100" spc="-4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prstClr val="black"/>
                </a:solidFill>
                <a:latin typeface="Trebuchet MS"/>
                <a:cs typeface="Trebuchet MS"/>
              </a:rPr>
              <a:t>заданий</a:t>
            </a:r>
            <a:r>
              <a:rPr sz="1100" spc="-4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prstClr val="black"/>
                </a:solidFill>
                <a:latin typeface="Trebuchet MS"/>
                <a:cs typeface="Trebuchet MS"/>
              </a:rPr>
              <a:t>осуществляется</a:t>
            </a:r>
            <a:r>
              <a:rPr sz="1100" spc="-4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prstClr val="black"/>
                </a:solidFill>
                <a:latin typeface="Trebuchet MS"/>
                <a:cs typeface="Trebuchet MS"/>
              </a:rPr>
              <a:t>педагогом</a:t>
            </a:r>
            <a:r>
              <a:rPr sz="1100" spc="-4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spc="35" dirty="0">
                <a:solidFill>
                  <a:prstClr val="black"/>
                </a:solidFill>
                <a:latin typeface="Trebuchet MS"/>
                <a:cs typeface="Trebuchet MS"/>
              </a:rPr>
              <a:t>в </a:t>
            </a:r>
            <a:r>
              <a:rPr sz="1100" spc="-22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spc="35" dirty="0">
                <a:solidFill>
                  <a:prstClr val="black"/>
                </a:solidFill>
                <a:latin typeface="Trebuchet MS"/>
                <a:cs typeface="Trebuchet MS"/>
              </a:rPr>
              <a:t>соответствии </a:t>
            </a:r>
            <a:r>
              <a:rPr sz="1100" spc="40" dirty="0">
                <a:solidFill>
                  <a:prstClr val="black"/>
                </a:solidFill>
                <a:latin typeface="Trebuchet MS"/>
                <a:cs typeface="Trebuchet MS"/>
              </a:rPr>
              <a:t>с </a:t>
            </a:r>
            <a:r>
              <a:rPr sz="1100" spc="25" dirty="0">
                <a:solidFill>
                  <a:prstClr val="black"/>
                </a:solidFill>
                <a:latin typeface="Trebuchet MS"/>
                <a:cs typeface="Trebuchet MS"/>
              </a:rPr>
              <a:t>санитарно-эпидемиологическими требованиями и </a:t>
            </a:r>
            <a:r>
              <a:rPr sz="1100" spc="3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prstClr val="black"/>
                </a:solidFill>
                <a:latin typeface="Trebuchet MS"/>
                <a:cs typeface="Trebuchet MS"/>
              </a:rPr>
              <a:t>правилами, </a:t>
            </a:r>
            <a:r>
              <a:rPr sz="1100" spc="20" dirty="0">
                <a:solidFill>
                  <a:prstClr val="black"/>
                </a:solidFill>
                <a:latin typeface="Trebuchet MS"/>
                <a:cs typeface="Trebuchet MS"/>
              </a:rPr>
              <a:t>гигиеническими </a:t>
            </a:r>
            <a:r>
              <a:rPr sz="1100" spc="25" dirty="0">
                <a:solidFill>
                  <a:prstClr val="black"/>
                </a:solidFill>
                <a:latin typeface="Trebuchet MS"/>
                <a:cs typeface="Trebuchet MS"/>
              </a:rPr>
              <a:t>нормативами </a:t>
            </a:r>
            <a:r>
              <a:rPr sz="1100" spc="40" dirty="0">
                <a:solidFill>
                  <a:prstClr val="black"/>
                </a:solidFill>
                <a:latin typeface="Trebuchet MS"/>
                <a:cs typeface="Trebuchet MS"/>
              </a:rPr>
              <a:t>с </a:t>
            </a:r>
            <a:r>
              <a:rPr sz="1100" spc="20" dirty="0">
                <a:solidFill>
                  <a:prstClr val="black"/>
                </a:solidFill>
                <a:latin typeface="Trebuchet MS"/>
                <a:cs typeface="Trebuchet MS"/>
              </a:rPr>
              <a:t>учетом возрастных, </a:t>
            </a:r>
            <a:r>
              <a:rPr sz="1100" spc="2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spc="20" dirty="0">
                <a:solidFill>
                  <a:prstClr val="black"/>
                </a:solidFill>
                <a:latin typeface="Trebuchet MS"/>
                <a:cs typeface="Trebuchet MS"/>
              </a:rPr>
              <a:t>психофизических особенностей, </a:t>
            </a:r>
            <a:r>
              <a:rPr sz="1100" spc="30" dirty="0">
                <a:solidFill>
                  <a:prstClr val="black"/>
                </a:solidFill>
                <a:latin typeface="Trebuchet MS"/>
                <a:cs typeface="Trebuchet MS"/>
              </a:rPr>
              <a:t>способностей </a:t>
            </a:r>
            <a:r>
              <a:rPr sz="1100" spc="25" dirty="0">
                <a:solidFill>
                  <a:prstClr val="black"/>
                </a:solidFill>
                <a:latin typeface="Trebuchet MS"/>
                <a:cs typeface="Trebuchet MS"/>
              </a:rPr>
              <a:t>и </a:t>
            </a:r>
            <a:r>
              <a:rPr sz="1100" spc="30" dirty="0">
                <a:solidFill>
                  <a:prstClr val="black"/>
                </a:solidFill>
                <a:latin typeface="Trebuchet MS"/>
                <a:cs typeface="Trebuchet MS"/>
              </a:rPr>
              <a:t>интересов </a:t>
            </a:r>
            <a:r>
              <a:rPr sz="1100" spc="3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spc="20" dirty="0">
                <a:solidFill>
                  <a:prstClr val="black"/>
                </a:solidFill>
                <a:latin typeface="Trebuchet MS"/>
                <a:cs typeface="Trebuchet MS"/>
              </a:rPr>
              <a:t>обучающихся».</a:t>
            </a:r>
            <a:endParaRPr sz="11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61" y="2132856"/>
            <a:ext cx="4326395" cy="184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26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3230770" cy="179820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55217" y="165667"/>
            <a:ext cx="548108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spc="130" dirty="0" smtClean="0"/>
              <a:t>Кому подходит платформа ЦОК?</a:t>
            </a:r>
            <a:endParaRPr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9" y="732603"/>
            <a:ext cx="4491781" cy="196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24" y="4537999"/>
            <a:ext cx="5731195" cy="213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94" y="2564910"/>
            <a:ext cx="4536355" cy="220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167" y="732607"/>
            <a:ext cx="2093906" cy="1030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1052134"/>
            <a:ext cx="2088232" cy="1071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481" y="1798205"/>
            <a:ext cx="1941905" cy="951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" y="3756284"/>
            <a:ext cx="1901877" cy="937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385" y="3357713"/>
            <a:ext cx="1655886" cy="867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617" y="2693369"/>
            <a:ext cx="1944333" cy="924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951" y="6056766"/>
            <a:ext cx="1783439" cy="801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629" y="5445231"/>
            <a:ext cx="1859041" cy="847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73" y="4756030"/>
            <a:ext cx="1640176" cy="898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24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" y="5961"/>
            <a:ext cx="9143999" cy="68460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5211" y="596014"/>
            <a:ext cx="4971415" cy="384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60"/>
              </a:lnSpc>
            </a:pPr>
            <a:r>
              <a:rPr sz="2650" spc="150" dirty="0" err="1" smtClean="0"/>
              <a:t>На</a:t>
            </a:r>
            <a:r>
              <a:rPr sz="2650" spc="-235" dirty="0" smtClean="0"/>
              <a:t> </a:t>
            </a:r>
            <a:r>
              <a:rPr sz="2650" spc="135" dirty="0"/>
              <a:t>«ЯКласс»</a:t>
            </a:r>
            <a:r>
              <a:rPr sz="2650" spc="-235" dirty="0"/>
              <a:t> </a:t>
            </a:r>
            <a:r>
              <a:rPr sz="2650" spc="65" dirty="0"/>
              <a:t>педагог</a:t>
            </a:r>
            <a:r>
              <a:rPr sz="2650" spc="-235" dirty="0"/>
              <a:t> </a:t>
            </a:r>
            <a:r>
              <a:rPr sz="2650" spc="80" dirty="0"/>
              <a:t>может:</a:t>
            </a:r>
            <a:endParaRPr sz="2650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611570" y="1196758"/>
            <a:ext cx="7082139" cy="48900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732790" indent="-320675">
              <a:lnSpc>
                <a:spcPct val="114999"/>
              </a:lnSpc>
              <a:spcBef>
                <a:spcPts val="100"/>
              </a:spcBef>
              <a:buClr>
                <a:srgbClr val="009E78"/>
              </a:buClr>
              <a:buFont typeface="Tahoma"/>
              <a:buChar char="●"/>
              <a:tabLst>
                <a:tab pos="343535" algn="l"/>
                <a:tab pos="344170" algn="l"/>
              </a:tabLst>
            </a:pPr>
            <a:r>
              <a:rPr sz="1600" spc="40" dirty="0"/>
              <a:t>использовать</a:t>
            </a:r>
            <a:r>
              <a:rPr sz="1600" spc="-75" dirty="0"/>
              <a:t> </a:t>
            </a:r>
            <a:r>
              <a:rPr sz="1600" spc="40" dirty="0"/>
              <a:t>многовариантные</a:t>
            </a:r>
            <a:r>
              <a:rPr sz="1600" spc="-70" dirty="0"/>
              <a:t> </a:t>
            </a:r>
            <a:r>
              <a:rPr sz="1600" spc="45" dirty="0"/>
              <a:t>задания</a:t>
            </a:r>
            <a:r>
              <a:rPr sz="1600" spc="-70" dirty="0"/>
              <a:t> </a:t>
            </a:r>
            <a:r>
              <a:rPr sz="1600" spc="45" dirty="0"/>
              <a:t>по</a:t>
            </a:r>
            <a:r>
              <a:rPr sz="1600" spc="-70" dirty="0"/>
              <a:t> </a:t>
            </a:r>
            <a:r>
              <a:rPr sz="1600" spc="40" dirty="0"/>
              <a:t>разным</a:t>
            </a:r>
            <a:r>
              <a:rPr sz="1600" spc="-70" dirty="0"/>
              <a:t> </a:t>
            </a:r>
            <a:r>
              <a:rPr sz="1600" spc="30" dirty="0"/>
              <a:t>предметам</a:t>
            </a:r>
            <a:r>
              <a:rPr sz="1600" spc="-70" dirty="0"/>
              <a:t> </a:t>
            </a:r>
            <a:r>
              <a:rPr sz="1600" spc="30" dirty="0"/>
              <a:t>школьной </a:t>
            </a:r>
            <a:r>
              <a:rPr sz="1600" spc="-345" dirty="0"/>
              <a:t> </a:t>
            </a:r>
            <a:r>
              <a:rPr sz="1600" spc="10" dirty="0"/>
              <a:t>программы,</a:t>
            </a:r>
            <a:r>
              <a:rPr sz="1600" spc="-70" dirty="0"/>
              <a:t> </a:t>
            </a:r>
            <a:r>
              <a:rPr sz="1600" spc="40" dirty="0"/>
              <a:t>тренажёры</a:t>
            </a:r>
            <a:r>
              <a:rPr sz="1600" spc="-110" dirty="0"/>
              <a:t> </a:t>
            </a:r>
            <a:r>
              <a:rPr sz="1600" b="1" u="heavy" spc="105" dirty="0">
                <a:solidFill>
                  <a:srgbClr val="FF7765"/>
                </a:solidFill>
                <a:uFill>
                  <a:solidFill>
                    <a:srgbClr val="FF7765"/>
                  </a:solidFill>
                </a:uFill>
                <a:hlinkClick r:id="rId3"/>
              </a:rPr>
              <a:t>ВПР</a:t>
            </a:r>
            <a:r>
              <a:rPr sz="1600" b="1" spc="-110" dirty="0">
                <a:solidFill>
                  <a:srgbClr val="FF7765"/>
                </a:solidFill>
              </a:rPr>
              <a:t>, </a:t>
            </a:r>
            <a:r>
              <a:rPr sz="1600" b="1" u="heavy" spc="35" dirty="0">
                <a:solidFill>
                  <a:srgbClr val="FF7765"/>
                </a:solidFill>
                <a:uFill>
                  <a:solidFill>
                    <a:srgbClr val="FF7765"/>
                  </a:solidFill>
                </a:uFill>
                <a:hlinkClick r:id="rId4"/>
              </a:rPr>
              <a:t>ОГЭ</a:t>
            </a:r>
            <a:r>
              <a:rPr sz="1600" b="1" spc="-110" dirty="0">
                <a:solidFill>
                  <a:srgbClr val="FF7765"/>
                </a:solidFill>
                <a:hlinkClick r:id="rId4"/>
              </a:rPr>
              <a:t> </a:t>
            </a:r>
            <a:r>
              <a:rPr sz="1600" b="1" spc="40" dirty="0">
                <a:solidFill>
                  <a:srgbClr val="FF7765"/>
                </a:solidFill>
              </a:rPr>
              <a:t>и</a:t>
            </a:r>
            <a:r>
              <a:rPr sz="1600" b="1" spc="-110" dirty="0">
                <a:solidFill>
                  <a:srgbClr val="FF7765"/>
                </a:solidFill>
              </a:rPr>
              <a:t> </a:t>
            </a:r>
            <a:r>
              <a:rPr sz="1600" b="1" u="heavy" spc="60" dirty="0">
                <a:solidFill>
                  <a:srgbClr val="FF7765"/>
                </a:solidFill>
                <a:uFill>
                  <a:solidFill>
                    <a:srgbClr val="FF7765"/>
                  </a:solidFill>
                </a:uFill>
                <a:hlinkClick r:id="rId5"/>
              </a:rPr>
              <a:t>ЕГЭ</a:t>
            </a:r>
            <a:r>
              <a:rPr sz="1600" spc="-120" dirty="0"/>
              <a:t>;</a:t>
            </a:r>
          </a:p>
          <a:p>
            <a:pPr marL="342900" marR="5080" indent="-320675">
              <a:lnSpc>
                <a:spcPct val="114999"/>
              </a:lnSpc>
              <a:spcBef>
                <a:spcPts val="1000"/>
              </a:spcBef>
              <a:buClr>
                <a:srgbClr val="009E78"/>
              </a:buClr>
              <a:buFont typeface="Tahoma"/>
              <a:buChar char="●"/>
              <a:tabLst>
                <a:tab pos="343535" algn="l"/>
                <a:tab pos="344170" algn="l"/>
              </a:tabLst>
            </a:pPr>
            <a:r>
              <a:rPr sz="1600" spc="35" dirty="0"/>
              <a:t>выдавать</a:t>
            </a:r>
            <a:r>
              <a:rPr sz="1600" spc="-50" dirty="0">
                <a:solidFill>
                  <a:srgbClr val="FF7765"/>
                </a:solidFill>
              </a:rPr>
              <a:t> </a:t>
            </a:r>
            <a:r>
              <a:rPr sz="1600" b="1" u="heavy" spc="35" dirty="0">
                <a:solidFill>
                  <a:srgbClr val="FF7765"/>
                </a:solidFill>
                <a:uFill>
                  <a:solidFill>
                    <a:srgbClr val="FF7765"/>
                  </a:solidFill>
                </a:uFill>
                <a:hlinkClick r:id="rId6"/>
              </a:rPr>
              <a:t>контрольные,</a:t>
            </a:r>
            <a:r>
              <a:rPr sz="1600" b="1" u="heavy" spc="-90" dirty="0">
                <a:solidFill>
                  <a:srgbClr val="FF7765"/>
                </a:solidFill>
                <a:uFill>
                  <a:solidFill>
                    <a:srgbClr val="FF7765"/>
                  </a:solidFill>
                </a:uFill>
                <a:hlinkClick r:id="rId6"/>
              </a:rPr>
              <a:t> </a:t>
            </a:r>
            <a:r>
              <a:rPr sz="1600" b="1" u="heavy" spc="45" dirty="0">
                <a:solidFill>
                  <a:srgbClr val="FF7765"/>
                </a:solidFill>
                <a:uFill>
                  <a:solidFill>
                    <a:srgbClr val="FF7765"/>
                  </a:solidFill>
                </a:uFill>
                <a:hlinkClick r:id="rId6"/>
              </a:rPr>
              <a:t>диагностические</a:t>
            </a:r>
            <a:r>
              <a:rPr sz="1600" b="1" u="heavy" spc="-90" dirty="0">
                <a:solidFill>
                  <a:srgbClr val="FF7765"/>
                </a:solidFill>
                <a:uFill>
                  <a:solidFill>
                    <a:srgbClr val="FF7765"/>
                  </a:solidFill>
                </a:uFill>
                <a:hlinkClick r:id="rId6"/>
              </a:rPr>
              <a:t> </a:t>
            </a:r>
            <a:r>
              <a:rPr sz="1600" b="1" u="heavy" spc="40" dirty="0">
                <a:solidFill>
                  <a:srgbClr val="FF7765"/>
                </a:solidFill>
                <a:uFill>
                  <a:solidFill>
                    <a:srgbClr val="FF7765"/>
                  </a:solidFill>
                </a:uFill>
                <a:hlinkClick r:id="rId6"/>
              </a:rPr>
              <a:t>и</a:t>
            </a:r>
            <a:r>
              <a:rPr sz="1600" b="1" u="heavy" spc="-90" dirty="0">
                <a:solidFill>
                  <a:srgbClr val="FF7765"/>
                </a:solidFill>
                <a:uFill>
                  <a:solidFill>
                    <a:srgbClr val="FF7765"/>
                  </a:solidFill>
                </a:uFill>
                <a:hlinkClick r:id="rId6"/>
              </a:rPr>
              <a:t> </a:t>
            </a:r>
            <a:r>
              <a:rPr sz="1600" b="1" u="heavy" spc="35" dirty="0">
                <a:solidFill>
                  <a:srgbClr val="FF7765"/>
                </a:solidFill>
                <a:uFill>
                  <a:solidFill>
                    <a:srgbClr val="FF7765"/>
                  </a:solidFill>
                </a:uFill>
                <a:hlinkClick r:id="rId6"/>
              </a:rPr>
              <a:t>домашние</a:t>
            </a:r>
            <a:r>
              <a:rPr sz="1600" b="1" u="heavy" spc="-95" dirty="0">
                <a:solidFill>
                  <a:srgbClr val="FF7765"/>
                </a:solidFill>
                <a:uFill>
                  <a:solidFill>
                    <a:srgbClr val="FF7765"/>
                  </a:solidFill>
                </a:uFill>
                <a:hlinkClick r:id="rId6"/>
              </a:rPr>
              <a:t> </a:t>
            </a:r>
            <a:r>
              <a:rPr sz="1600" b="1" u="heavy" spc="60" dirty="0">
                <a:solidFill>
                  <a:srgbClr val="FF7765"/>
                </a:solidFill>
                <a:uFill>
                  <a:solidFill>
                    <a:srgbClr val="FF7765"/>
                  </a:solidFill>
                </a:uFill>
                <a:hlinkClick r:id="rId6"/>
              </a:rPr>
              <a:t>работы</a:t>
            </a:r>
            <a:r>
              <a:rPr sz="1600" b="1" spc="-45" dirty="0">
                <a:solidFill>
                  <a:srgbClr val="FF7765"/>
                </a:solidFill>
                <a:hlinkClick r:id="rId6"/>
              </a:rPr>
              <a:t> </a:t>
            </a:r>
            <a:r>
              <a:rPr sz="1600" spc="65" dirty="0"/>
              <a:t>с</a:t>
            </a:r>
            <a:r>
              <a:rPr sz="1600" spc="-50" dirty="0"/>
              <a:t> </a:t>
            </a:r>
            <a:r>
              <a:rPr sz="1600" spc="40" dirty="0"/>
              <a:t>автоматической </a:t>
            </a:r>
            <a:r>
              <a:rPr sz="1600" spc="-345" dirty="0"/>
              <a:t> </a:t>
            </a:r>
            <a:r>
              <a:rPr sz="1600" spc="40" dirty="0"/>
              <a:t>проверкой</a:t>
            </a:r>
            <a:r>
              <a:rPr sz="1600" spc="-70" dirty="0"/>
              <a:t> </a:t>
            </a:r>
            <a:r>
              <a:rPr sz="1600" spc="35" dirty="0"/>
              <a:t>всему</a:t>
            </a:r>
            <a:r>
              <a:rPr sz="1600" spc="-70" dirty="0"/>
              <a:t> </a:t>
            </a:r>
            <a:r>
              <a:rPr sz="1600" spc="45" dirty="0"/>
              <a:t>классу</a:t>
            </a:r>
            <a:r>
              <a:rPr sz="1600" spc="-70" dirty="0"/>
              <a:t> </a:t>
            </a:r>
            <a:r>
              <a:rPr sz="1600" spc="35" dirty="0"/>
              <a:t>или</a:t>
            </a:r>
            <a:r>
              <a:rPr sz="1600" spc="-70" dirty="0"/>
              <a:t> </a:t>
            </a:r>
            <a:r>
              <a:rPr sz="1600" spc="40" dirty="0"/>
              <a:t>индивидуально</a:t>
            </a:r>
            <a:r>
              <a:rPr sz="1600" spc="-70" dirty="0"/>
              <a:t> </a:t>
            </a:r>
            <a:r>
              <a:rPr sz="1600" spc="35" dirty="0"/>
              <a:t>каждому</a:t>
            </a:r>
            <a:r>
              <a:rPr sz="1600" spc="-70" dirty="0"/>
              <a:t> </a:t>
            </a:r>
            <a:r>
              <a:rPr sz="1600" spc="20" dirty="0"/>
              <a:t>ученику;</a:t>
            </a:r>
          </a:p>
          <a:p>
            <a:pPr marL="342900" indent="-320675">
              <a:lnSpc>
                <a:spcPct val="100000"/>
              </a:lnSpc>
              <a:spcBef>
                <a:spcPts val="1215"/>
              </a:spcBef>
              <a:buClr>
                <a:srgbClr val="009E78"/>
              </a:buClr>
              <a:buFont typeface="Arial"/>
              <a:buChar char="●"/>
              <a:tabLst>
                <a:tab pos="343535" algn="l"/>
                <a:tab pos="344170" algn="l"/>
              </a:tabLst>
            </a:pPr>
            <a:r>
              <a:rPr sz="1600" b="1" u="heavy" spc="60" dirty="0">
                <a:solidFill>
                  <a:srgbClr val="FF7765"/>
                </a:solidFill>
                <a:uFill>
                  <a:solidFill>
                    <a:srgbClr val="FF7765"/>
                  </a:solidFill>
                </a:uFill>
                <a:hlinkClick r:id="rId7"/>
              </a:rPr>
              <a:t>создавать</a:t>
            </a:r>
            <a:r>
              <a:rPr sz="1600" b="1" u="heavy" spc="-110" dirty="0">
                <a:solidFill>
                  <a:srgbClr val="FF7765"/>
                </a:solidFill>
                <a:uFill>
                  <a:solidFill>
                    <a:srgbClr val="FF7765"/>
                  </a:solidFill>
                </a:uFill>
                <a:hlinkClick r:id="rId7"/>
              </a:rPr>
              <a:t> </a:t>
            </a:r>
            <a:r>
              <a:rPr sz="1600" b="1" u="heavy" spc="55" dirty="0">
                <a:solidFill>
                  <a:srgbClr val="FF7765"/>
                </a:solidFill>
                <a:uFill>
                  <a:solidFill>
                    <a:srgbClr val="FF7765"/>
                  </a:solidFill>
                </a:uFill>
                <a:hlinkClick r:id="rId7"/>
              </a:rPr>
              <a:t>отчёты</a:t>
            </a:r>
            <a:r>
              <a:rPr sz="1600" b="1" spc="-65" dirty="0">
                <a:solidFill>
                  <a:srgbClr val="FF7765"/>
                </a:solidFill>
                <a:hlinkClick r:id="rId7"/>
              </a:rPr>
              <a:t> </a:t>
            </a:r>
            <a:r>
              <a:rPr sz="1600" spc="45" dirty="0"/>
              <a:t>по</a:t>
            </a:r>
            <a:r>
              <a:rPr sz="1600" spc="-65" dirty="0"/>
              <a:t> </a:t>
            </a:r>
            <a:r>
              <a:rPr sz="1600" spc="45" dirty="0"/>
              <a:t>успеваемости</a:t>
            </a:r>
            <a:r>
              <a:rPr sz="1600" spc="-65" dirty="0"/>
              <a:t> </a:t>
            </a:r>
            <a:r>
              <a:rPr sz="1600" spc="35" dirty="0"/>
              <a:t>одним</a:t>
            </a:r>
            <a:r>
              <a:rPr sz="1600" spc="-65" dirty="0"/>
              <a:t> </a:t>
            </a:r>
            <a:r>
              <a:rPr sz="1600" spc="40" dirty="0"/>
              <a:t>нажатием</a:t>
            </a:r>
            <a:r>
              <a:rPr sz="1600" spc="-65" dirty="0"/>
              <a:t> </a:t>
            </a:r>
            <a:r>
              <a:rPr sz="1600" spc="15" dirty="0"/>
              <a:t>кнопки;</a:t>
            </a:r>
          </a:p>
          <a:p>
            <a:pPr marL="342900" marR="643890" indent="-320675">
              <a:lnSpc>
                <a:spcPct val="114999"/>
              </a:lnSpc>
              <a:spcBef>
                <a:spcPts val="1000"/>
              </a:spcBef>
              <a:buClr>
                <a:srgbClr val="009E78"/>
              </a:buClr>
              <a:buFont typeface="Tahoma"/>
              <a:buChar char="●"/>
              <a:tabLst>
                <a:tab pos="343535" algn="l"/>
                <a:tab pos="344170" algn="l"/>
              </a:tabLst>
            </a:pPr>
            <a:r>
              <a:rPr sz="1600" spc="40" dirty="0"/>
              <a:t>использовать</a:t>
            </a:r>
            <a:r>
              <a:rPr sz="1600" spc="-65" dirty="0"/>
              <a:t> </a:t>
            </a:r>
            <a:r>
              <a:rPr sz="1600" spc="50" dirty="0"/>
              <a:t>свои</a:t>
            </a:r>
            <a:r>
              <a:rPr sz="1600" spc="-65" dirty="0"/>
              <a:t> </a:t>
            </a:r>
            <a:r>
              <a:rPr sz="1600" spc="30" dirty="0"/>
              <a:t>методические</a:t>
            </a:r>
            <a:r>
              <a:rPr sz="1600" spc="-65" dirty="0"/>
              <a:t> </a:t>
            </a:r>
            <a:r>
              <a:rPr sz="1600" spc="45" dirty="0"/>
              <a:t>наработки</a:t>
            </a:r>
            <a:r>
              <a:rPr sz="1600" spc="-65" dirty="0"/>
              <a:t> </a:t>
            </a:r>
            <a:r>
              <a:rPr sz="1600" spc="40" dirty="0"/>
              <a:t>и</a:t>
            </a:r>
            <a:r>
              <a:rPr sz="1600" spc="-65" dirty="0"/>
              <a:t> </a:t>
            </a:r>
            <a:r>
              <a:rPr sz="1600" spc="30" dirty="0"/>
              <a:t>делиться</a:t>
            </a:r>
            <a:r>
              <a:rPr sz="1600" spc="-65" dirty="0"/>
              <a:t> </a:t>
            </a:r>
            <a:r>
              <a:rPr sz="1600" spc="25" dirty="0"/>
              <a:t>ими</a:t>
            </a:r>
            <a:r>
              <a:rPr sz="1600" spc="-60" dirty="0"/>
              <a:t> </a:t>
            </a:r>
            <a:r>
              <a:rPr sz="1600" spc="65" dirty="0"/>
              <a:t>с</a:t>
            </a:r>
            <a:r>
              <a:rPr sz="1600" spc="-65" dirty="0"/>
              <a:t> </a:t>
            </a:r>
            <a:r>
              <a:rPr sz="1600" spc="20" dirty="0"/>
              <a:t>коллегами</a:t>
            </a:r>
            <a:r>
              <a:rPr sz="1600" spc="-65" dirty="0"/>
              <a:t> </a:t>
            </a:r>
            <a:r>
              <a:rPr sz="1600" spc="65" dirty="0"/>
              <a:t>с </a:t>
            </a:r>
            <a:r>
              <a:rPr sz="1600" spc="-345" dirty="0"/>
              <a:t> </a:t>
            </a:r>
            <a:r>
              <a:rPr sz="1600" spc="35" dirty="0"/>
              <a:t>помощью</a:t>
            </a:r>
            <a:r>
              <a:rPr sz="1600" spc="-70" dirty="0"/>
              <a:t> </a:t>
            </a:r>
            <a:r>
              <a:rPr sz="1600" spc="45" dirty="0"/>
              <a:t>инструмента</a:t>
            </a:r>
            <a:r>
              <a:rPr sz="1600" spc="-70" dirty="0">
                <a:solidFill>
                  <a:srgbClr val="FF7765"/>
                </a:solidFill>
              </a:rPr>
              <a:t> </a:t>
            </a:r>
            <a:r>
              <a:rPr sz="1600" b="1" u="heavy" spc="55" dirty="0">
                <a:solidFill>
                  <a:srgbClr val="FF7765"/>
                </a:solidFill>
                <a:uFill>
                  <a:solidFill>
                    <a:srgbClr val="FF7765"/>
                  </a:solidFill>
                </a:uFill>
                <a:hlinkClick r:id="rId8"/>
              </a:rPr>
              <a:t>«Редактор</a:t>
            </a:r>
            <a:r>
              <a:rPr sz="1600" b="1" u="heavy" spc="-110" dirty="0">
                <a:solidFill>
                  <a:srgbClr val="FF7765"/>
                </a:solidFill>
                <a:uFill>
                  <a:solidFill>
                    <a:srgbClr val="FF7765"/>
                  </a:solidFill>
                </a:uFill>
                <a:hlinkClick r:id="rId8"/>
              </a:rPr>
              <a:t> </a:t>
            </a:r>
            <a:r>
              <a:rPr sz="1600" b="1" u="heavy" spc="25" dirty="0">
                <a:solidFill>
                  <a:srgbClr val="FF7765"/>
                </a:solidFill>
                <a:uFill>
                  <a:solidFill>
                    <a:srgbClr val="FF7765"/>
                  </a:solidFill>
                </a:uFill>
                <a:hlinkClick r:id="rId8"/>
              </a:rPr>
              <a:t>предметов»</a:t>
            </a:r>
            <a:r>
              <a:rPr sz="1600" spc="25" dirty="0"/>
              <a:t>;</a:t>
            </a:r>
          </a:p>
          <a:p>
            <a:pPr marL="342900" marR="716915" indent="-320675">
              <a:lnSpc>
                <a:spcPct val="114999"/>
              </a:lnSpc>
              <a:spcBef>
                <a:spcPts val="1000"/>
              </a:spcBef>
              <a:buClr>
                <a:srgbClr val="009E78"/>
              </a:buClr>
              <a:buFont typeface="Tahoma"/>
              <a:buChar char="●"/>
              <a:tabLst>
                <a:tab pos="343535" algn="l"/>
                <a:tab pos="344170" algn="l"/>
              </a:tabLst>
            </a:pPr>
            <a:r>
              <a:rPr sz="1600" spc="50" dirty="0"/>
              <a:t>узнавать</a:t>
            </a:r>
            <a:r>
              <a:rPr sz="1600" spc="-70" dirty="0"/>
              <a:t> </a:t>
            </a:r>
            <a:r>
              <a:rPr sz="1600" spc="40" dirty="0"/>
              <a:t>о</a:t>
            </a:r>
            <a:r>
              <a:rPr sz="1600" spc="-65" dirty="0"/>
              <a:t> </a:t>
            </a:r>
            <a:r>
              <a:rPr sz="1600" spc="30" dirty="0"/>
              <a:t>самом</a:t>
            </a:r>
            <a:r>
              <a:rPr sz="1600" spc="-70" dirty="0"/>
              <a:t> </a:t>
            </a:r>
            <a:r>
              <a:rPr sz="1600" spc="45" dirty="0"/>
              <a:t>важном</a:t>
            </a:r>
            <a:r>
              <a:rPr sz="1600" spc="-65" dirty="0"/>
              <a:t> </a:t>
            </a:r>
            <a:r>
              <a:rPr sz="1600" spc="40" dirty="0"/>
              <a:t>и</a:t>
            </a:r>
            <a:r>
              <a:rPr sz="1600" spc="-65" dirty="0"/>
              <a:t> </a:t>
            </a:r>
            <a:r>
              <a:rPr sz="1600" spc="40" dirty="0"/>
              <a:t>интересном</a:t>
            </a:r>
            <a:r>
              <a:rPr sz="1600" spc="-70" dirty="0"/>
              <a:t> </a:t>
            </a:r>
            <a:r>
              <a:rPr sz="1600" spc="20" dirty="0"/>
              <a:t>для</a:t>
            </a:r>
            <a:r>
              <a:rPr sz="1600" spc="-65" dirty="0"/>
              <a:t> </a:t>
            </a:r>
            <a:r>
              <a:rPr sz="1600" spc="35" dirty="0"/>
              <a:t>каждого</a:t>
            </a:r>
            <a:r>
              <a:rPr sz="1600" spc="-65" dirty="0"/>
              <a:t> </a:t>
            </a:r>
            <a:r>
              <a:rPr sz="1600" spc="25" dirty="0"/>
              <a:t>педагога</a:t>
            </a:r>
            <a:r>
              <a:rPr sz="1600" spc="-70" dirty="0"/>
              <a:t> </a:t>
            </a:r>
            <a:r>
              <a:rPr sz="1600" spc="40" dirty="0"/>
              <a:t>и</a:t>
            </a:r>
            <a:r>
              <a:rPr sz="1600" spc="-65" dirty="0"/>
              <a:t> </a:t>
            </a:r>
            <a:r>
              <a:rPr sz="1600" spc="35" dirty="0"/>
              <a:t>смотреть </a:t>
            </a:r>
            <a:r>
              <a:rPr sz="1600" spc="-345" dirty="0"/>
              <a:t> </a:t>
            </a:r>
            <a:r>
              <a:rPr sz="1600" spc="50" dirty="0"/>
              <a:t>трансляции</a:t>
            </a:r>
            <a:r>
              <a:rPr sz="1600" spc="-70" dirty="0"/>
              <a:t> </a:t>
            </a:r>
            <a:r>
              <a:rPr sz="1600" spc="45" dirty="0"/>
              <a:t>по</a:t>
            </a:r>
            <a:r>
              <a:rPr sz="1600" spc="-65" dirty="0"/>
              <a:t> </a:t>
            </a:r>
            <a:r>
              <a:rPr sz="1600" spc="35" dirty="0"/>
              <a:t>актуальным</a:t>
            </a:r>
            <a:r>
              <a:rPr sz="1600" spc="-70" dirty="0"/>
              <a:t> </a:t>
            </a:r>
            <a:r>
              <a:rPr sz="1600" spc="25" dirty="0"/>
              <a:t>темам</a:t>
            </a:r>
            <a:r>
              <a:rPr sz="1600" spc="-65" dirty="0"/>
              <a:t> </a:t>
            </a:r>
            <a:r>
              <a:rPr sz="1600" spc="50" dirty="0"/>
              <a:t>в</a:t>
            </a:r>
            <a:r>
              <a:rPr sz="1600" spc="-65" dirty="0"/>
              <a:t> </a:t>
            </a:r>
            <a:r>
              <a:rPr sz="1600" spc="35" dirty="0"/>
              <a:t>разделах</a:t>
            </a:r>
            <a:r>
              <a:rPr sz="1600" spc="-70" dirty="0">
                <a:solidFill>
                  <a:srgbClr val="FF7765"/>
                </a:solidFill>
              </a:rPr>
              <a:t> </a:t>
            </a:r>
            <a:r>
              <a:rPr sz="1600" b="1" u="heavy" spc="55" dirty="0">
                <a:solidFill>
                  <a:srgbClr val="FF7765"/>
                </a:solidFill>
                <a:uFill>
                  <a:solidFill>
                    <a:srgbClr val="FF7765"/>
                  </a:solidFill>
                </a:uFill>
                <a:hlinkClick r:id="rId9"/>
              </a:rPr>
              <a:t>«Новости»</a:t>
            </a:r>
            <a:r>
              <a:rPr sz="1600" b="1" spc="-65" dirty="0">
                <a:solidFill>
                  <a:srgbClr val="FF7765"/>
                </a:solidFill>
                <a:hlinkClick r:id="rId9"/>
              </a:rPr>
              <a:t> </a:t>
            </a:r>
            <a:r>
              <a:rPr sz="1600" spc="40" dirty="0"/>
              <a:t>и</a:t>
            </a:r>
            <a:r>
              <a:rPr sz="1600" spc="-70" dirty="0">
                <a:solidFill>
                  <a:srgbClr val="FF7765"/>
                </a:solidFill>
              </a:rPr>
              <a:t> </a:t>
            </a:r>
            <a:r>
              <a:rPr sz="1600" b="1" u="heavy" spc="40" dirty="0">
                <a:solidFill>
                  <a:srgbClr val="FF7765"/>
                </a:solidFill>
                <a:uFill>
                  <a:solidFill>
                    <a:srgbClr val="FF7765"/>
                  </a:solidFill>
                </a:uFill>
                <a:hlinkClick r:id="rId10"/>
              </a:rPr>
              <a:t>«Вебинары»</a:t>
            </a:r>
            <a:r>
              <a:rPr sz="1600" spc="40" dirty="0"/>
              <a:t>;</a:t>
            </a:r>
          </a:p>
          <a:p>
            <a:pPr marL="342900" marR="171450" indent="-320675">
              <a:lnSpc>
                <a:spcPct val="114999"/>
              </a:lnSpc>
              <a:spcBef>
                <a:spcPts val="1000"/>
              </a:spcBef>
              <a:buClr>
                <a:srgbClr val="009E78"/>
              </a:buClr>
              <a:buFont typeface="Tahoma"/>
              <a:buChar char="●"/>
              <a:tabLst>
                <a:tab pos="343535" algn="l"/>
                <a:tab pos="344170" algn="l"/>
              </a:tabLst>
            </a:pPr>
            <a:r>
              <a:rPr sz="1600" spc="35" dirty="0"/>
              <a:t>получать</a:t>
            </a:r>
            <a:r>
              <a:rPr sz="1600" spc="-65" dirty="0"/>
              <a:t> </a:t>
            </a:r>
            <a:r>
              <a:rPr sz="1600" spc="20" dirty="0"/>
              <a:t>сертификаты,</a:t>
            </a:r>
            <a:r>
              <a:rPr sz="1600" spc="-60" dirty="0"/>
              <a:t> </a:t>
            </a:r>
            <a:r>
              <a:rPr sz="1600" spc="45" dirty="0"/>
              <a:t>подтверждающие</a:t>
            </a:r>
            <a:r>
              <a:rPr sz="1600" spc="-60" dirty="0"/>
              <a:t> </a:t>
            </a:r>
            <a:r>
              <a:rPr sz="1600" spc="35" dirty="0"/>
              <a:t>уровень</a:t>
            </a:r>
            <a:r>
              <a:rPr sz="1600" spc="-60" dirty="0"/>
              <a:t> </a:t>
            </a:r>
            <a:r>
              <a:rPr sz="1600" spc="40" dirty="0"/>
              <a:t>компетенции</a:t>
            </a:r>
            <a:r>
              <a:rPr sz="1600" spc="-60" dirty="0"/>
              <a:t> </a:t>
            </a:r>
            <a:r>
              <a:rPr sz="1600" spc="40" dirty="0"/>
              <a:t>и</a:t>
            </a:r>
            <a:r>
              <a:rPr sz="1600" spc="-60" dirty="0"/>
              <a:t> </a:t>
            </a:r>
            <a:r>
              <a:rPr sz="1600" spc="30" dirty="0"/>
              <a:t>квалификации </a:t>
            </a:r>
            <a:r>
              <a:rPr sz="1600" spc="-345" dirty="0"/>
              <a:t> </a:t>
            </a:r>
            <a:r>
              <a:rPr sz="1600" spc="25" dirty="0"/>
              <a:t>педагога</a:t>
            </a:r>
            <a:r>
              <a:rPr sz="1600" spc="-70" dirty="0"/>
              <a:t> </a:t>
            </a:r>
            <a:r>
              <a:rPr sz="1600" spc="50" dirty="0"/>
              <a:t>в</a:t>
            </a:r>
            <a:r>
              <a:rPr sz="1600" spc="-65" dirty="0"/>
              <a:t> </a:t>
            </a:r>
            <a:r>
              <a:rPr sz="1600" spc="50" dirty="0"/>
              <a:t>соответствии</a:t>
            </a:r>
            <a:r>
              <a:rPr sz="1600" spc="-65" dirty="0"/>
              <a:t> </a:t>
            </a:r>
            <a:r>
              <a:rPr sz="1600" spc="65" dirty="0"/>
              <a:t>с</a:t>
            </a:r>
            <a:r>
              <a:rPr sz="1600" spc="-70" dirty="0"/>
              <a:t> </a:t>
            </a:r>
            <a:r>
              <a:rPr sz="1600" spc="40" dirty="0"/>
              <a:t>требованиям</a:t>
            </a:r>
            <a:r>
              <a:rPr sz="1600" spc="-65" dirty="0"/>
              <a:t> </a:t>
            </a:r>
            <a:r>
              <a:rPr sz="1600" spc="30" dirty="0"/>
              <a:t>профессионального</a:t>
            </a:r>
            <a:r>
              <a:rPr sz="1600" spc="-65" dirty="0"/>
              <a:t> </a:t>
            </a:r>
            <a:r>
              <a:rPr sz="1600" spc="30" dirty="0"/>
              <a:t>стандарта.</a:t>
            </a:r>
          </a:p>
        </p:txBody>
      </p:sp>
    </p:spTree>
    <p:extLst>
      <p:ext uri="{BB962C8B-B14F-4D97-AF65-F5344CB8AC3E}">
        <p14:creationId xmlns:p14="http://schemas.microsoft.com/office/powerpoint/2010/main" val="33510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116638"/>
            <a:ext cx="9127165" cy="509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3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0695"/>
            <a:ext cx="9045540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5819907" y="4784697"/>
            <a:ext cx="3082925" cy="19736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0995" indent="-328295">
              <a:lnSpc>
                <a:spcPct val="100000"/>
              </a:lnSpc>
              <a:spcBef>
                <a:spcPts val="100"/>
              </a:spcBef>
              <a:buFont typeface="Tahoma"/>
              <a:buChar char="●"/>
              <a:tabLst>
                <a:tab pos="340360" algn="l"/>
                <a:tab pos="340995" algn="l"/>
              </a:tabLst>
            </a:pPr>
            <a:r>
              <a:rPr sz="1300" spc="30" dirty="0">
                <a:latin typeface="Trebuchet MS"/>
                <a:cs typeface="Trebuchet MS"/>
              </a:rPr>
              <a:t>Объективная</a:t>
            </a:r>
            <a:r>
              <a:rPr sz="1300" spc="-90" dirty="0">
                <a:latin typeface="Trebuchet MS"/>
                <a:cs typeface="Trebuchet MS"/>
              </a:rPr>
              <a:t> </a:t>
            </a:r>
            <a:r>
              <a:rPr sz="1300" spc="45" dirty="0">
                <a:latin typeface="Trebuchet MS"/>
                <a:cs typeface="Trebuchet MS"/>
              </a:rPr>
              <a:t>проверка</a:t>
            </a:r>
            <a:r>
              <a:rPr sz="1300" spc="-90" dirty="0">
                <a:latin typeface="Trebuchet MS"/>
                <a:cs typeface="Trebuchet MS"/>
              </a:rPr>
              <a:t> </a:t>
            </a:r>
            <a:r>
              <a:rPr sz="1300" spc="50" dirty="0">
                <a:latin typeface="Trebuchet MS"/>
                <a:cs typeface="Trebuchet MS"/>
              </a:rPr>
              <a:t>работ</a:t>
            </a:r>
            <a:endParaRPr sz="1300" dirty="0">
              <a:latin typeface="Trebuchet MS"/>
              <a:cs typeface="Trebuchet MS"/>
            </a:endParaRPr>
          </a:p>
          <a:p>
            <a:pPr marL="340360" marR="5080" indent="-328295">
              <a:lnSpc>
                <a:spcPct val="114999"/>
              </a:lnSpc>
              <a:spcBef>
                <a:spcPts val="1000"/>
              </a:spcBef>
              <a:buFont typeface="Tahoma"/>
              <a:buChar char="●"/>
              <a:tabLst>
                <a:tab pos="340360" algn="l"/>
                <a:tab pos="340995" algn="l"/>
              </a:tabLst>
            </a:pPr>
            <a:r>
              <a:rPr sz="1300" spc="45" dirty="0">
                <a:latin typeface="Trebuchet MS"/>
                <a:cs typeface="Trebuchet MS"/>
              </a:rPr>
              <a:t>Выявление</a:t>
            </a:r>
            <a:r>
              <a:rPr sz="1300" spc="-90" dirty="0">
                <a:latin typeface="Trebuchet MS"/>
                <a:cs typeface="Trebuchet MS"/>
              </a:rPr>
              <a:t> </a:t>
            </a:r>
            <a:r>
              <a:rPr sz="1300" spc="35" dirty="0">
                <a:latin typeface="Trebuchet MS"/>
                <a:cs typeface="Trebuchet MS"/>
              </a:rPr>
              <a:t>проблемных</a:t>
            </a:r>
            <a:r>
              <a:rPr sz="1300" spc="-90" dirty="0">
                <a:latin typeface="Trebuchet MS"/>
                <a:cs typeface="Trebuchet MS"/>
              </a:rPr>
              <a:t> </a:t>
            </a:r>
            <a:r>
              <a:rPr sz="1300" spc="60" dirty="0">
                <a:latin typeface="Trebuchet MS"/>
                <a:cs typeface="Trebuchet MS"/>
              </a:rPr>
              <a:t>зон</a:t>
            </a:r>
            <a:r>
              <a:rPr sz="1300" spc="-90" dirty="0">
                <a:latin typeface="Trebuchet MS"/>
                <a:cs typeface="Trebuchet MS"/>
              </a:rPr>
              <a:t> </a:t>
            </a:r>
            <a:r>
              <a:rPr sz="1300" spc="35" dirty="0">
                <a:latin typeface="Trebuchet MS"/>
                <a:cs typeface="Trebuchet MS"/>
              </a:rPr>
              <a:t>всего </a:t>
            </a:r>
            <a:r>
              <a:rPr sz="1300" spc="-380" dirty="0">
                <a:latin typeface="Trebuchet MS"/>
                <a:cs typeface="Trebuchet MS"/>
              </a:rPr>
              <a:t> </a:t>
            </a:r>
            <a:r>
              <a:rPr sz="1300" spc="45" dirty="0">
                <a:latin typeface="Trebuchet MS"/>
                <a:cs typeface="Trebuchet MS"/>
              </a:rPr>
              <a:t>класса</a:t>
            </a:r>
            <a:r>
              <a:rPr sz="1300" spc="-80" dirty="0">
                <a:latin typeface="Trebuchet MS"/>
                <a:cs typeface="Trebuchet MS"/>
              </a:rPr>
              <a:t> </a:t>
            </a:r>
            <a:r>
              <a:rPr sz="1300" spc="45" dirty="0">
                <a:latin typeface="Trebuchet MS"/>
                <a:cs typeface="Trebuchet MS"/>
              </a:rPr>
              <a:t>и</a:t>
            </a:r>
            <a:r>
              <a:rPr sz="1300" spc="-75" dirty="0">
                <a:latin typeface="Trebuchet MS"/>
                <a:cs typeface="Trebuchet MS"/>
              </a:rPr>
              <a:t> </a:t>
            </a:r>
            <a:r>
              <a:rPr sz="1300" spc="40" dirty="0">
                <a:latin typeface="Trebuchet MS"/>
                <a:cs typeface="Trebuchet MS"/>
              </a:rPr>
              <a:t>индивидуально</a:t>
            </a:r>
            <a:endParaRPr sz="1300" dirty="0">
              <a:latin typeface="Trebuchet MS"/>
              <a:cs typeface="Trebuchet MS"/>
            </a:endParaRPr>
          </a:p>
          <a:p>
            <a:pPr marL="340995" indent="-328295">
              <a:lnSpc>
                <a:spcPct val="100000"/>
              </a:lnSpc>
              <a:spcBef>
                <a:spcPts val="1230"/>
              </a:spcBef>
              <a:buFont typeface="Tahoma"/>
              <a:buChar char="●"/>
              <a:tabLst>
                <a:tab pos="340360" algn="l"/>
                <a:tab pos="340995" algn="l"/>
              </a:tabLst>
            </a:pPr>
            <a:r>
              <a:rPr sz="1300" spc="55" dirty="0">
                <a:latin typeface="Trebuchet MS"/>
                <a:cs typeface="Trebuchet MS"/>
              </a:rPr>
              <a:t>Выбор</a:t>
            </a:r>
            <a:r>
              <a:rPr sz="1300" spc="-75" dirty="0">
                <a:latin typeface="Trebuchet MS"/>
                <a:cs typeface="Trebuchet MS"/>
              </a:rPr>
              <a:t> </a:t>
            </a:r>
            <a:r>
              <a:rPr sz="1300" spc="45" dirty="0">
                <a:latin typeface="Trebuchet MS"/>
                <a:cs typeface="Trebuchet MS"/>
              </a:rPr>
              <a:t>обучающей</a:t>
            </a:r>
            <a:r>
              <a:rPr sz="1300" spc="-75" dirty="0">
                <a:latin typeface="Trebuchet MS"/>
                <a:cs typeface="Trebuchet MS"/>
              </a:rPr>
              <a:t> </a:t>
            </a:r>
            <a:r>
              <a:rPr sz="1300" spc="45" dirty="0">
                <a:latin typeface="Trebuchet MS"/>
                <a:cs typeface="Trebuchet MS"/>
              </a:rPr>
              <a:t>траектории</a:t>
            </a:r>
            <a:endParaRPr sz="1300" dirty="0">
              <a:latin typeface="Trebuchet MS"/>
              <a:cs typeface="Trebuchet MS"/>
            </a:endParaRPr>
          </a:p>
          <a:p>
            <a:pPr marL="340360" marR="139700" indent="-328295">
              <a:lnSpc>
                <a:spcPct val="114999"/>
              </a:lnSpc>
              <a:spcBef>
                <a:spcPts val="1000"/>
              </a:spcBef>
              <a:buFont typeface="Tahoma"/>
              <a:buChar char="●"/>
              <a:tabLst>
                <a:tab pos="340360" algn="l"/>
                <a:tab pos="340995" algn="l"/>
              </a:tabLst>
            </a:pPr>
            <a:r>
              <a:rPr sz="1300" spc="45" dirty="0">
                <a:latin typeface="Trebuchet MS"/>
                <a:cs typeface="Trebuchet MS"/>
              </a:rPr>
              <a:t>Соблюдение </a:t>
            </a:r>
            <a:r>
              <a:rPr sz="1300" spc="40" dirty="0">
                <a:latin typeface="Trebuchet MS"/>
                <a:cs typeface="Trebuchet MS"/>
              </a:rPr>
              <a:t>норм </a:t>
            </a:r>
            <a:r>
              <a:rPr sz="1300" spc="70" dirty="0">
                <a:latin typeface="Trebuchet MS"/>
                <a:cs typeface="Trebuchet MS"/>
              </a:rPr>
              <a:t>СанПиНа </a:t>
            </a:r>
            <a:r>
              <a:rPr sz="1300" spc="55" dirty="0">
                <a:latin typeface="Trebuchet MS"/>
                <a:cs typeface="Trebuchet MS"/>
              </a:rPr>
              <a:t>в </a:t>
            </a:r>
            <a:r>
              <a:rPr sz="1300" spc="60" dirty="0">
                <a:latin typeface="Trebuchet MS"/>
                <a:cs typeface="Trebuchet MS"/>
              </a:rPr>
              <a:t> </a:t>
            </a:r>
            <a:r>
              <a:rPr sz="1300" spc="50" dirty="0">
                <a:latin typeface="Trebuchet MS"/>
                <a:cs typeface="Trebuchet MS"/>
              </a:rPr>
              <a:t>части </a:t>
            </a:r>
            <a:r>
              <a:rPr sz="1300" spc="40" dirty="0">
                <a:latin typeface="Trebuchet MS"/>
                <a:cs typeface="Trebuchet MS"/>
              </a:rPr>
              <a:t>ограничения </a:t>
            </a:r>
            <a:r>
              <a:rPr sz="1300" spc="35" dirty="0">
                <a:latin typeface="Trebuchet MS"/>
                <a:cs typeface="Trebuchet MS"/>
              </a:rPr>
              <a:t>времени </a:t>
            </a:r>
            <a:r>
              <a:rPr sz="1300" spc="40" dirty="0">
                <a:latin typeface="Trebuchet MS"/>
                <a:cs typeface="Trebuchet MS"/>
              </a:rPr>
              <a:t> выполнения</a:t>
            </a:r>
            <a:r>
              <a:rPr sz="1300" spc="-75" dirty="0">
                <a:latin typeface="Trebuchet MS"/>
                <a:cs typeface="Trebuchet MS"/>
              </a:rPr>
              <a:t> </a:t>
            </a:r>
            <a:r>
              <a:rPr sz="1300" spc="40" dirty="0">
                <a:latin typeface="Trebuchet MS"/>
                <a:cs typeface="Trebuchet MS"/>
              </a:rPr>
              <a:t>проверочных</a:t>
            </a:r>
            <a:r>
              <a:rPr sz="1300" spc="-70" dirty="0">
                <a:latin typeface="Trebuchet MS"/>
                <a:cs typeface="Trebuchet MS"/>
              </a:rPr>
              <a:t> </a:t>
            </a:r>
            <a:r>
              <a:rPr sz="1300" spc="50" dirty="0">
                <a:latin typeface="Trebuchet MS"/>
                <a:cs typeface="Trebuchet MS"/>
              </a:rPr>
              <a:t>работ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/>
          </p:cNvSpPr>
          <p:nvPr/>
        </p:nvSpPr>
        <p:spPr>
          <a:xfrm>
            <a:off x="395536" y="64151"/>
            <a:ext cx="79208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70" dirty="0" smtClean="0">
                <a:solidFill>
                  <a:srgbClr val="FF7765"/>
                </a:solidFill>
              </a:rPr>
              <a:t>Наглядная</a:t>
            </a:r>
            <a:r>
              <a:rPr lang="ru-RU" sz="2400" kern="0" spc="-160" dirty="0" smtClean="0">
                <a:solidFill>
                  <a:srgbClr val="FF7765"/>
                </a:solidFill>
              </a:rPr>
              <a:t> </a:t>
            </a:r>
            <a:r>
              <a:rPr lang="ru-RU" sz="2400" kern="0" spc="85" dirty="0" smtClean="0">
                <a:solidFill>
                  <a:srgbClr val="FF7765"/>
                </a:solidFill>
              </a:rPr>
              <a:t>автоматическая</a:t>
            </a:r>
            <a:r>
              <a:rPr lang="ru-RU" sz="2400" kern="0" spc="-160" dirty="0" smtClean="0">
                <a:solidFill>
                  <a:srgbClr val="FF7765"/>
                </a:solidFill>
              </a:rPr>
              <a:t> </a:t>
            </a:r>
            <a:r>
              <a:rPr lang="ru-RU" sz="2400" kern="0" spc="80" dirty="0" smtClean="0">
                <a:solidFill>
                  <a:srgbClr val="FF7765"/>
                </a:solidFill>
              </a:rPr>
              <a:t>диагностика</a:t>
            </a:r>
            <a:r>
              <a:rPr lang="ru-RU" sz="2400" kern="0" spc="-160" dirty="0" smtClean="0">
                <a:solidFill>
                  <a:srgbClr val="FF7765"/>
                </a:solidFill>
              </a:rPr>
              <a:t> </a:t>
            </a:r>
            <a:r>
              <a:rPr lang="ru-RU" sz="2400" kern="0" spc="60" dirty="0" smtClean="0">
                <a:solidFill>
                  <a:srgbClr val="FF7765"/>
                </a:solidFill>
              </a:rPr>
              <a:t>для</a:t>
            </a:r>
            <a:r>
              <a:rPr lang="ru-RU" sz="2400" kern="0" spc="-160" dirty="0" smtClean="0">
                <a:solidFill>
                  <a:srgbClr val="FF7765"/>
                </a:solidFill>
              </a:rPr>
              <a:t> </a:t>
            </a:r>
            <a:r>
              <a:rPr lang="ru-RU" sz="2400" kern="0" spc="70" dirty="0" smtClean="0">
                <a:solidFill>
                  <a:srgbClr val="FF7765"/>
                </a:solidFill>
              </a:rPr>
              <a:t>учителя</a:t>
            </a:r>
            <a:endParaRPr lang="ru-RU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8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98" y="352431"/>
            <a:ext cx="8886825" cy="615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53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979</Words>
  <Application>Microsoft Office PowerPoint</Application>
  <PresentationFormat>Экран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Office Theme</vt:lpstr>
      <vt:lpstr>1_Office Theme</vt:lpstr>
      <vt:lpstr>2_Office Theme</vt:lpstr>
      <vt:lpstr>3_Office Theme</vt:lpstr>
      <vt:lpstr>Презентация PowerPoint</vt:lpstr>
      <vt:lpstr>Презентация PowerPoint</vt:lpstr>
      <vt:lpstr>Необходимость использования цифровой платформы  в процессе внедрения обновленных ФГОС</vt:lpstr>
      <vt:lpstr>Минпросвещения объяснило,  что такое домашнее задание</vt:lpstr>
      <vt:lpstr>Кому подходит платформа ЦОК?</vt:lpstr>
      <vt:lpstr>На «ЯКласс» педагог может: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ЦОР Якласс. Внеучебная и внеурочная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«Образовариуме» педагог может:</vt:lpstr>
      <vt:lpstr>Информатика. Примеры теории и заданий, способствующих развитию функциональной грамотности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с применением дистанционных технологий и образовательных платформ Цифрового образовательного контента («Учи.ру», «ЯКласс», «РЭШ»)</dc:title>
  <dc:creator>UserPK</dc:creator>
  <cp:lastModifiedBy>UserPK</cp:lastModifiedBy>
  <cp:revision>23</cp:revision>
  <dcterms:created xsi:type="dcterms:W3CDTF">2023-01-20T02:27:16Z</dcterms:created>
  <dcterms:modified xsi:type="dcterms:W3CDTF">2023-03-20T14:00:30Z</dcterms:modified>
</cp:coreProperties>
</file>